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notesSlides/notesSlide2.xml" ContentType="application/vnd.openxmlformats-officedocument.presentationml.notesSlid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3.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4.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5.xml" ContentType="application/vnd.openxmlformats-officedocument.presentationml.notesSlide+xml"/>
  <Override PartName="/ppt/comments/comment1.xml" ContentType="application/vnd.openxmlformats-officedocument.presentationml.comment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6.xml" ContentType="application/vnd.openxmlformats-officedocument.presentationml.notesSlide+xml"/>
  <Override PartName="/ppt/comments/comment2.xml" ContentType="application/vnd.openxmlformats-officedocument.presentationml.comment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7.xml" ContentType="application/vnd.openxmlformats-officedocument.presentationml.notesSlide+xml"/>
  <Override PartName="/ppt/comments/comment3.xml" ContentType="application/vnd.openxmlformats-officedocument.presentationml.comment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notesSlides/notesSlide8.xml" ContentType="application/vnd.openxmlformats-officedocument.presentationml.notesSlide+xml"/>
  <Override PartName="/ppt/comments/comment4.xml" ContentType="application/vnd.openxmlformats-officedocument.presentationml.comment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notesSlides/notesSlide9.xml" ContentType="application/vnd.openxmlformats-officedocument.presentationml.notesSlide+xml"/>
  <Override PartName="/ppt/comments/comment5.xml" ContentType="application/vnd.openxmlformats-officedocument.presentationml.comment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10.xml" ContentType="application/vnd.openxmlformats-officedocument.presentationml.notesSlide+xml"/>
  <Override PartName="/ppt/comments/comment6.xml" ContentType="application/vnd.openxmlformats-officedocument.presentationml.comment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notesSlides/notesSlide11.xml" ContentType="application/vnd.openxmlformats-officedocument.presentationml.notesSlide+xml"/>
  <Override PartName="/ppt/comments/comment7.xml" ContentType="application/vnd.openxmlformats-officedocument.presentationml.comment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12.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notesSlides/notesSlide13.xml" ContentType="application/vnd.openxmlformats-officedocument.presentationml.notesSlide+xml"/>
  <Override PartName="/ppt/comments/comment8.xml" ContentType="application/vnd.openxmlformats-officedocument.presentationml.comment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14.xml" ContentType="application/vnd.openxmlformats-officedocument.presentationml.notesSlide+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notesSlides/notesSlide15.xml" ContentType="application/vnd.openxmlformats-officedocument.presentationml.notesSlide+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16.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17.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notesSlides/notesSlide18.xml" ContentType="application/vnd.openxmlformats-officedocument.presentationml.notesSlide+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notesSlides/notesSlide19.xml" ContentType="application/vnd.openxmlformats-officedocument.presentationml.notesSlide+xml"/>
  <Override PartName="/ppt/comments/comment9.xml" ContentType="application/vnd.openxmlformats-officedocument.presentationml.comment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20.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notesSlides/notesSlide21.xml" ContentType="application/vnd.openxmlformats-officedocument.presentationml.notesSlide+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notesSlides/notesSlide22.xml" ContentType="application/vnd.openxmlformats-officedocument.presentationml.notesSlide+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notesSlides/notesSlide23.xml" ContentType="application/vnd.openxmlformats-officedocument.presentationml.notesSlide+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notesSlides/notesSlide24.xml" ContentType="application/vnd.openxmlformats-officedocument.presentationml.notesSlide+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notesSlides/notesSlide25.xml" ContentType="application/vnd.openxmlformats-officedocument.presentationml.notesSlide+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notesSlides/notesSlide26.xml" ContentType="application/vnd.openxmlformats-officedocument.presentationml.notesSlide+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notesSlides/notesSlide27.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notesSlides/notesSlide28.xml" ContentType="application/vnd.openxmlformats-officedocument.presentationml.notesSlide+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notesSlides/notesSlide29.xml" ContentType="application/vnd.openxmlformats-officedocument.presentationml.notesSlide+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notesSlides/notesSlide30.xml" ContentType="application/vnd.openxmlformats-officedocument.presentationml.notesSlide+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notesSlides/notesSlide31.xml" ContentType="application/vnd.openxmlformats-officedocument.presentationml.notesSlide+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notesSlides/notesSlide32.xml" ContentType="application/vnd.openxmlformats-officedocument.presentationml.notesSlide+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notesSlides/notesSlide33.xml" ContentType="application/vnd.openxmlformats-officedocument.presentationml.notesSlide+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notesSlides/notesSlide34.xml" ContentType="application/vnd.openxmlformats-officedocument.presentationml.notesSlide+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notesSlides/notesSlide35.xml" ContentType="application/vnd.openxmlformats-officedocument.presentationml.notesSlide+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notesSlides/notesSlide36.xml" ContentType="application/vnd.openxmlformats-officedocument.presentationml.notesSlide+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notesSlides/notesSlide37.xml" ContentType="application/vnd.openxmlformats-officedocument.presentationml.notesSlide+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notesSlides/notesSlide38.xml" ContentType="application/vnd.openxmlformats-officedocument.presentationml.notesSlide+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7" r:id="rId1"/>
  </p:sldMasterIdLst>
  <p:notesMasterIdLst>
    <p:notesMasterId r:id="rId51"/>
  </p:notesMasterIdLst>
  <p:handoutMasterIdLst>
    <p:handoutMasterId r:id="rId52"/>
  </p:handoutMasterIdLst>
  <p:sldIdLst>
    <p:sldId id="344" r:id="rId2"/>
    <p:sldId id="340" r:id="rId3"/>
    <p:sldId id="350" r:id="rId4"/>
    <p:sldId id="447" r:id="rId5"/>
    <p:sldId id="449" r:id="rId6"/>
    <p:sldId id="450" r:id="rId7"/>
    <p:sldId id="457" r:id="rId8"/>
    <p:sldId id="458" r:id="rId9"/>
    <p:sldId id="477" r:id="rId10"/>
    <p:sldId id="482" r:id="rId11"/>
    <p:sldId id="459" r:id="rId12"/>
    <p:sldId id="478" r:id="rId13"/>
    <p:sldId id="479" r:id="rId14"/>
    <p:sldId id="480" r:id="rId15"/>
    <p:sldId id="486" r:id="rId16"/>
    <p:sldId id="481" r:id="rId17"/>
    <p:sldId id="484" r:id="rId18"/>
    <p:sldId id="483" r:id="rId19"/>
    <p:sldId id="485" r:id="rId20"/>
    <p:sldId id="487" r:id="rId21"/>
    <p:sldId id="488" r:id="rId22"/>
    <p:sldId id="489" r:id="rId23"/>
    <p:sldId id="490" r:id="rId24"/>
    <p:sldId id="430" r:id="rId25"/>
    <p:sldId id="491" r:id="rId26"/>
    <p:sldId id="492" r:id="rId27"/>
    <p:sldId id="493" r:id="rId28"/>
    <p:sldId id="494" r:id="rId29"/>
    <p:sldId id="495" r:id="rId30"/>
    <p:sldId id="496" r:id="rId31"/>
    <p:sldId id="342" r:id="rId32"/>
    <p:sldId id="439" r:id="rId33"/>
    <p:sldId id="497" r:id="rId34"/>
    <p:sldId id="498" r:id="rId35"/>
    <p:sldId id="499" r:id="rId36"/>
    <p:sldId id="460" r:id="rId37"/>
    <p:sldId id="500" r:id="rId38"/>
    <p:sldId id="357" r:id="rId39"/>
    <p:sldId id="448" r:id="rId40"/>
    <p:sldId id="501" r:id="rId41"/>
    <p:sldId id="502" r:id="rId42"/>
    <p:sldId id="503" r:id="rId43"/>
    <p:sldId id="504" r:id="rId44"/>
    <p:sldId id="505" r:id="rId45"/>
    <p:sldId id="506" r:id="rId46"/>
    <p:sldId id="507" r:id="rId47"/>
    <p:sldId id="508" r:id="rId48"/>
    <p:sldId id="509" r:id="rId49"/>
    <p:sldId id="473" r:id="rId50"/>
  </p:sldIdLst>
  <p:sldSz cx="9906000" cy="6858000" type="A4"/>
  <p:notesSz cx="6797675" cy="9874250"/>
  <p:custDataLst>
    <p:tags r:id="rId53"/>
  </p:custDataLst>
  <p:defaultTextStyle>
    <a:defPPr>
      <a:defRPr lang="de-DE"/>
    </a:defPPr>
    <a:lvl1pPr algn="l" defTabSz="957263" rtl="0" fontAlgn="base">
      <a:spcBef>
        <a:spcPct val="0"/>
      </a:spcBef>
      <a:spcAft>
        <a:spcPct val="0"/>
      </a:spcAft>
      <a:defRPr sz="1900" kern="1200">
        <a:solidFill>
          <a:schemeClr val="tx1"/>
        </a:solidFill>
        <a:latin typeface="Arial" pitchFamily="34" charset="0"/>
        <a:ea typeface="+mn-ea"/>
        <a:cs typeface="Arial" pitchFamily="34" charset="0"/>
      </a:defRPr>
    </a:lvl1pPr>
    <a:lvl2pPr marL="477838" indent="-20638" algn="l" defTabSz="957263" rtl="0" fontAlgn="base">
      <a:spcBef>
        <a:spcPct val="0"/>
      </a:spcBef>
      <a:spcAft>
        <a:spcPct val="0"/>
      </a:spcAft>
      <a:defRPr sz="1900" kern="1200">
        <a:solidFill>
          <a:schemeClr val="tx1"/>
        </a:solidFill>
        <a:latin typeface="Arial" pitchFamily="34" charset="0"/>
        <a:ea typeface="+mn-ea"/>
        <a:cs typeface="Arial" pitchFamily="34" charset="0"/>
      </a:defRPr>
    </a:lvl2pPr>
    <a:lvl3pPr marL="957263" indent="-42863" algn="l" defTabSz="957263" rtl="0" fontAlgn="base">
      <a:spcBef>
        <a:spcPct val="0"/>
      </a:spcBef>
      <a:spcAft>
        <a:spcPct val="0"/>
      </a:spcAft>
      <a:defRPr sz="1900" kern="1200">
        <a:solidFill>
          <a:schemeClr val="tx1"/>
        </a:solidFill>
        <a:latin typeface="Arial" pitchFamily="34" charset="0"/>
        <a:ea typeface="+mn-ea"/>
        <a:cs typeface="Arial" pitchFamily="34" charset="0"/>
      </a:defRPr>
    </a:lvl3pPr>
    <a:lvl4pPr marL="1435100" indent="-63500" algn="l" defTabSz="957263" rtl="0" fontAlgn="base">
      <a:spcBef>
        <a:spcPct val="0"/>
      </a:spcBef>
      <a:spcAft>
        <a:spcPct val="0"/>
      </a:spcAft>
      <a:defRPr sz="1900" kern="1200">
        <a:solidFill>
          <a:schemeClr val="tx1"/>
        </a:solidFill>
        <a:latin typeface="Arial" pitchFamily="34" charset="0"/>
        <a:ea typeface="+mn-ea"/>
        <a:cs typeface="Arial" pitchFamily="34" charset="0"/>
      </a:defRPr>
    </a:lvl4pPr>
    <a:lvl5pPr marL="1914525" indent="-85725" algn="l" defTabSz="957263" rtl="0" fontAlgn="base">
      <a:spcBef>
        <a:spcPct val="0"/>
      </a:spcBef>
      <a:spcAft>
        <a:spcPct val="0"/>
      </a:spcAft>
      <a:defRPr sz="1900" kern="1200">
        <a:solidFill>
          <a:schemeClr val="tx1"/>
        </a:solidFill>
        <a:latin typeface="Arial" pitchFamily="34" charset="0"/>
        <a:ea typeface="+mn-ea"/>
        <a:cs typeface="Arial" pitchFamily="34" charset="0"/>
      </a:defRPr>
    </a:lvl5pPr>
    <a:lvl6pPr marL="2286000" algn="l" defTabSz="914400" rtl="0" eaLnBrk="1" latinLnBrk="0" hangingPunct="1">
      <a:defRPr sz="1900" kern="1200">
        <a:solidFill>
          <a:schemeClr val="tx1"/>
        </a:solidFill>
        <a:latin typeface="Arial" pitchFamily="34" charset="0"/>
        <a:ea typeface="+mn-ea"/>
        <a:cs typeface="Arial" pitchFamily="34" charset="0"/>
      </a:defRPr>
    </a:lvl6pPr>
    <a:lvl7pPr marL="2743200" algn="l" defTabSz="914400" rtl="0" eaLnBrk="1" latinLnBrk="0" hangingPunct="1">
      <a:defRPr sz="1900" kern="1200">
        <a:solidFill>
          <a:schemeClr val="tx1"/>
        </a:solidFill>
        <a:latin typeface="Arial" pitchFamily="34" charset="0"/>
        <a:ea typeface="+mn-ea"/>
        <a:cs typeface="Arial" pitchFamily="34" charset="0"/>
      </a:defRPr>
    </a:lvl7pPr>
    <a:lvl8pPr marL="3200400" algn="l" defTabSz="914400" rtl="0" eaLnBrk="1" latinLnBrk="0" hangingPunct="1">
      <a:defRPr sz="1900" kern="1200">
        <a:solidFill>
          <a:schemeClr val="tx1"/>
        </a:solidFill>
        <a:latin typeface="Arial" pitchFamily="34" charset="0"/>
        <a:ea typeface="+mn-ea"/>
        <a:cs typeface="Arial" pitchFamily="34" charset="0"/>
      </a:defRPr>
    </a:lvl8pPr>
    <a:lvl9pPr marL="3657600" algn="l" defTabSz="914400" rtl="0" eaLnBrk="1" latinLnBrk="0" hangingPunct="1">
      <a:defRPr sz="1900"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15:clr>
            <a:srgbClr val="A4A3A4"/>
          </p15:clr>
        </p15:guide>
        <p15:guide id="2" pos="5790">
          <p15:clr>
            <a:srgbClr val="A4A3A4"/>
          </p15:clr>
        </p15:guide>
      </p15:sldGuideLst>
    </p:ext>
    <p:ext uri="{2D200454-40CA-4A62-9FC3-DE9A4176ACB9}">
      <p15:notesGuideLst xmlns:p15="http://schemas.microsoft.com/office/powerpoint/2012/main">
        <p15:guide id="1" orient="horz" pos="3110">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GARRIGUE, Rémy" initials="LR" lastIdx="2" clrIdx="0">
    <p:extLst>
      <p:ext uri="{19B8F6BF-5375-455C-9EA6-DF929625EA0E}">
        <p15:presenceInfo xmlns:p15="http://schemas.microsoft.com/office/powerpoint/2012/main" userId="S-1-5-21-1531082355-734649621-3782574898-2250607" providerId="AD"/>
      </p:ext>
    </p:extLst>
  </p:cmAuthor>
  <p:cmAuthor id="2" name="LAGARRIGUE RÉMY" initials="LR" lastIdx="1" clrIdx="1">
    <p:extLst>
      <p:ext uri="{19B8F6BF-5375-455C-9EA6-DF929625EA0E}">
        <p15:presenceInfo xmlns:p15="http://schemas.microsoft.com/office/powerpoint/2012/main" userId="LAGARRIGUE RÉMY" providerId="None"/>
      </p:ext>
    </p:extLst>
  </p:cmAuthor>
  <p:cmAuthor id="3" name="LAGARRIGUE Rémy" initials="LR" lastIdx="16" clrIdx="2">
    <p:extLst>
      <p:ext uri="{19B8F6BF-5375-455C-9EA6-DF929625EA0E}">
        <p15:presenceInfo xmlns:p15="http://schemas.microsoft.com/office/powerpoint/2012/main" userId="S::Remy.LAGARRIGUE@akkodis.com::cf1d381c-eff0-4f25-b1fb-4af62991596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8000"/>
    <a:srgbClr val="FF9933"/>
    <a:srgbClr val="9F958F"/>
    <a:srgbClr val="FF9900"/>
    <a:srgbClr val="A2BFAF"/>
    <a:srgbClr val="ACB7B2"/>
    <a:srgbClr val="AF1C63"/>
    <a:srgbClr val="6A9529"/>
    <a:srgbClr val="00A0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52" autoAdjust="0"/>
    <p:restoredTop sz="84660" autoAdjust="0"/>
  </p:normalViewPr>
  <p:slideViewPr>
    <p:cSldViewPr snapToGrid="0">
      <p:cViewPr varScale="1">
        <p:scale>
          <a:sx n="114" d="100"/>
          <a:sy n="114" d="100"/>
        </p:scale>
        <p:origin x="252" y="102"/>
      </p:cViewPr>
      <p:guideLst>
        <p:guide orient="horz"/>
        <p:guide pos="5790"/>
      </p:guideLst>
    </p:cSldViewPr>
  </p:slideViewPr>
  <p:notesTextViewPr>
    <p:cViewPr>
      <p:scale>
        <a:sx n="3" d="2"/>
        <a:sy n="3" d="2"/>
      </p:scale>
      <p:origin x="0" y="0"/>
    </p:cViewPr>
  </p:notesTextViewPr>
  <p:sorterViewPr>
    <p:cViewPr>
      <p:scale>
        <a:sx n="66" d="100"/>
        <a:sy n="66" d="100"/>
      </p:scale>
      <p:origin x="0" y="0"/>
    </p:cViewPr>
  </p:sorterViewPr>
  <p:notesViewPr>
    <p:cSldViewPr snapToGrid="0">
      <p:cViewPr>
        <p:scale>
          <a:sx n="100" d="100"/>
          <a:sy n="100" d="100"/>
        </p:scale>
        <p:origin x="2712" y="78"/>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gs" Target="tags/tag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comments/comment1.xml><?xml version="1.0" encoding="utf-8"?>
<p:cmLst xmlns:a="http://schemas.openxmlformats.org/drawingml/2006/main" xmlns:r="http://schemas.openxmlformats.org/officeDocument/2006/relationships" xmlns:p="http://schemas.openxmlformats.org/presentationml/2006/main">
  <p:cm authorId="3" dt="2023-02-07T17:52:11.608" idx="7">
    <p:pos x="2124" y="180"/>
    <p:text>Au fil des ans, l'infrastructure informatique a évolué pour s'adapter aux besoins changeants des entreprises et des utilisateurs. Par exemple, la popularité croissante de l'Internet a entraîné une forte demande pour des systèmes plus sécurisés et fiables, ce qui a mené au développement de nouveaux produits tels que les firewalls, les systèmes de gestion de la sécurité et les solutions de sauvegarde de données.
De plus, la multiplication des appareils connectés et la croissance des données ont poussé les entreprises à adopter des solutions de stockage et de gestion de données plus robustes et évolutives. Le développement de la technologie cloud a également joué un rôle clé dans l'évolution de l'infrastructure informatique, offrant aux entreprises la possibilité de stocker, de gérer et d'accéder à leurs données depuis n'importe où, à tout moment.
Enfin, l'avènement de l'intelligence artificielle et de l'analytique en temps réel a également eu un impact significatif sur l'infrastructure informatique. Les entreprises peuvent désormais utiliser ces technologies pour tirer parti des données en temps réel et améliorer les processus de prise de décision, les opérations et la satisfaction client.
En conclusion, l'infrastructure informatique continue de se développer et d'évoluer pour répondre aux besoins changeants des entreprises et des utilisateurs. Les nouvelles technologies et les tendances, telles que l'Internet des objets, la 5G et l'edge computing, promettent d'offrir de nouvelles opportunités pour les entreprises de toutes tailles.</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3" dt="2023-02-07T17:54:35.698" idx="8">
    <p:pos x="6019" y="59"/>
    <p:text>Les machines virtuelles permettent à plusieurs systèmes d'exploitation d'exécuter des applications sur le même ordinateur en utilisant une couche de virtualisation pour isoler les systèmes d'exploitation les uns des autres. Cela a permis aux entreprises de tirer parti de l'efficacité des ordinateurs en partageant les ressources matérielles, telles que la mémoire et le processeur, entre plusieurs systèmes d'exploitation.</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3" dt="2023-02-07T17:55:19.622" idx="9">
    <p:pos x="6039" y="32"/>
    <p:text>En conclusion, la virtualisation a connu une évolution rapide au fil des ans et est devenue un élément clé de l'infrastructure informatique moderne. Les avancées technologiques continuent de renforcer la virtualisation, offrant aux entreprises de nouvelles possibilités pour une gestion plus efficace de leurs ressources informatiques et une plus grande flexibilité pour répondre aux besoins changeants de leurs clients et de leurs utilisateurs.</p:text>
    <p:extLst>
      <p:ext uri="{C676402C-5697-4E1C-873F-D02D1690AC5C}">
        <p15:threadingInfo xmlns:p15="http://schemas.microsoft.com/office/powerpoint/2012/main" timeZoneBias="-6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3" dt="2023-02-07T17:58:31.748" idx="13">
    <p:pos x="10" y="10"/>
    <p:text>L'architecture N-tiers offre plusieurs avantages pour les applications d'entreprise, notamment une meilleure scalabilité, une plus grande flexibilité pour les mises à jour et une plus grande fiabilité pour les utilisateurs finaux. De plus, en séparant les différentes couches de l'application, les développeurs peuvent travailler de manière plus indépendante et plus efficace, ce qui peut réduire les coûts et accélérer les délais de mise en production.</p:text>
    <p:extLst>
      <p:ext uri="{C676402C-5697-4E1C-873F-D02D1690AC5C}">
        <p15:threadingInfo xmlns:p15="http://schemas.microsoft.com/office/powerpoint/2012/main" timeZoneBias="-60"/>
      </p:ext>
    </p:extLst>
  </p:cm>
</p:cmLst>
</file>

<file path=ppt/comments/comment5.xml><?xml version="1.0" encoding="utf-8"?>
<p:cmLst xmlns:a="http://schemas.openxmlformats.org/drawingml/2006/main" xmlns:r="http://schemas.openxmlformats.org/officeDocument/2006/relationships" xmlns:p="http://schemas.openxmlformats.org/presentationml/2006/main">
  <p:cm authorId="3" dt="2023-02-07T17:58:29.638" idx="12">
    <p:pos x="10" y="10"/>
    <p:text>L'architecture N-tiers offre plusieurs avantages pour les applications d'entreprise, notamment une meilleure scalabilité, une plus grande flexibilité pour les mises à jour et une plus grande fiabilité pour les utilisateurs finaux. De plus, en séparant les différentes couches de l'application, les développeurs peuvent travailler de manière plus indépendante et plus efficace, ce qui peut réduire les coûts et accélérer les délais de mise en production.</p:text>
    <p:extLst>
      <p:ext uri="{C676402C-5697-4E1C-873F-D02D1690AC5C}">
        <p15:threadingInfo xmlns:p15="http://schemas.microsoft.com/office/powerpoint/2012/main" timeZoneBias="-60"/>
      </p:ext>
    </p:extLst>
  </p:cm>
</p:cmLst>
</file>

<file path=ppt/comments/comment6.xml><?xml version="1.0" encoding="utf-8"?>
<p:cmLst xmlns:a="http://schemas.openxmlformats.org/drawingml/2006/main" xmlns:r="http://schemas.openxmlformats.org/officeDocument/2006/relationships" xmlns:p="http://schemas.openxmlformats.org/presentationml/2006/main">
  <p:cm authorId="3" dt="2023-02-07T17:58:27.128" idx="11">
    <p:pos x="10" y="10"/>
    <p:text>L'architecture N-tiers offre plusieurs avantages pour les applications d'entreprise, notamment une meilleure scalabilité, une plus grande flexibilité pour les mises à jour et une plus grande fiabilité pour les utilisateurs finaux. De plus, en séparant les différentes couches de l'application, les développeurs peuvent travailler de manière plus indépendante et plus efficace, ce qui peut réduire les coûts et accélérer les délais de mise en production.</p:text>
    <p:extLst>
      <p:ext uri="{C676402C-5697-4E1C-873F-D02D1690AC5C}">
        <p15:threadingInfo xmlns:p15="http://schemas.microsoft.com/office/powerpoint/2012/main" timeZoneBias="-60"/>
      </p:ext>
    </p:extLst>
  </p:cm>
</p:cmLst>
</file>

<file path=ppt/comments/comment7.xml><?xml version="1.0" encoding="utf-8"?>
<p:cmLst xmlns:a="http://schemas.openxmlformats.org/drawingml/2006/main" xmlns:r="http://schemas.openxmlformats.org/officeDocument/2006/relationships" xmlns:p="http://schemas.openxmlformats.org/presentationml/2006/main">
  <p:cm authorId="3" dt="2023-02-07T17:58:18.298" idx="10">
    <p:pos x="10" y="10"/>
    <p:text>L'architecture N-tiers offre plusieurs avantages pour les applications d'entreprise, notamment une meilleure scalabilité, une plus grande flexibilité pour les mises à jour et une plus grande fiabilité pour les utilisateurs finaux. De plus, en séparant les différentes couches de l'application, les développeurs peuvent travailler de manière plus indépendante et plus efficace, ce qui peut réduire les coûts et accélérer les délais de mise en production.</p:text>
    <p:extLst>
      <p:ext uri="{C676402C-5697-4E1C-873F-D02D1690AC5C}">
        <p15:threadingInfo xmlns:p15="http://schemas.microsoft.com/office/powerpoint/2012/main" timeZoneBias="-60"/>
      </p:ext>
    </p:extLst>
  </p:cm>
</p:cmLst>
</file>

<file path=ppt/comments/comment8.xml><?xml version="1.0" encoding="utf-8"?>
<p:cmLst xmlns:a="http://schemas.openxmlformats.org/drawingml/2006/main" xmlns:r="http://schemas.openxmlformats.org/officeDocument/2006/relationships" xmlns:p="http://schemas.openxmlformats.org/presentationml/2006/main">
  <p:cm authorId="3" dt="2023-02-07T18:01:19.590" idx="14">
    <p:pos x="380" y="2632"/>
    <p:text>Les microservices sont souvent utilisés dans les applications à grande échelle, telles que les applications mobiles, les applications web ou les applications de commerce électronique, pour permettre une plus grande flexibilité et une meilleure capacité de gestion des changements. Cependant, l'utilisation de microservices peut également entraîner une complexité accrue pour la gestion de l'application, ce qui peut nécessiter une gestion plus rigoureuse des dépendances et des communications entre les services.</p:text>
    <p:extLst>
      <p:ext uri="{C676402C-5697-4E1C-873F-D02D1690AC5C}">
        <p15:threadingInfo xmlns:p15="http://schemas.microsoft.com/office/powerpoint/2012/main" timeZoneBias="-60"/>
      </p:ext>
    </p:extLst>
  </p:cm>
</p:cmLst>
</file>

<file path=ppt/comments/comment9.xml><?xml version="1.0" encoding="utf-8"?>
<p:cmLst xmlns:a="http://schemas.openxmlformats.org/drawingml/2006/main" xmlns:r="http://schemas.openxmlformats.org/officeDocument/2006/relationships" xmlns:p="http://schemas.openxmlformats.org/presentationml/2006/main">
  <p:cm authorId="3" dt="2023-02-07T18:07:51.979" idx="16">
    <p:pos x="10" y="10"/>
    <p:text>Coûts supplémentaires : Le cloud privé peut être plus coûteux que le cloud public, car il nécessite des investissements conséquents en matériel et en personnel pour le gérer.
Flexibilité limitée : Le cloud privé est souvent plus rigide et moins flexible que le cloud public, car les ressources informatiques ne peuvent être ajoutées ou modifiées que lorsque cela est nécessaire.
Limitation de la disponibilité : Le cloud privé est géré par une seule organisation, ce qui peut limiter la disponibilité des ressources informatiques pour les utilisateurs, surtout en cas de défaillance de l'infrastructure.
Limitation de la tolérance aux pannes : En cas de défaillance d'un composant clé du cloud privé, la disponibilité de l'ensemble des ressources informatiques peut être compromise, ce qui peut entraîner une interruption de l'activité.
Manque de standardisation : Le cloud privé peut ne pas être standardisé avec les meilleures pratiques du marché, ce qui peut rendre difficile l'intégration avec les autres systèmes informatiques.</p:text>
    <p:extLst>
      <p:ext uri="{C676402C-5697-4E1C-873F-D02D1690AC5C}">
        <p15:threadingInfo xmlns:p15="http://schemas.microsoft.com/office/powerpoint/2012/main" timeZoneBias="-60"/>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39.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0.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2.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3.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4.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5.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6.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7.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8.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49.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797675" cy="493713"/>
          </a:xfrm>
          <a:prstGeom prst="rect">
            <a:avLst/>
          </a:prstGeom>
        </p:spPr>
        <p:txBody>
          <a:bodyPr vert="horz" lIns="34625" tIns="34625" rIns="242374" bIns="34625" rtlCol="0" anchor="ctr"/>
          <a:lstStyle>
            <a:lvl1pPr algn="r" defTabSz="957756" fontAlgn="auto">
              <a:spcBef>
                <a:spcPts val="0"/>
              </a:spcBef>
              <a:spcAft>
                <a:spcPts val="0"/>
              </a:spcAft>
              <a:defRPr sz="1500"/>
            </a:lvl1pPr>
          </a:lstStyle>
          <a:p>
            <a:pPr>
              <a:defRPr/>
            </a:pPr>
            <a:endParaRPr lang="de-DE"/>
          </a:p>
        </p:txBody>
      </p:sp>
      <p:sp>
        <p:nvSpPr>
          <p:cNvPr id="4" name="Footer Placeholder 3"/>
          <p:cNvSpPr>
            <a:spLocks noGrp="1"/>
          </p:cNvSpPr>
          <p:nvPr>
            <p:ph type="ftr" sz="quarter" idx="2"/>
          </p:nvPr>
        </p:nvSpPr>
        <p:spPr>
          <a:xfrm>
            <a:off x="0" y="9378950"/>
            <a:ext cx="2946400" cy="493713"/>
          </a:xfrm>
          <a:prstGeom prst="rect">
            <a:avLst/>
          </a:prstGeom>
        </p:spPr>
        <p:txBody>
          <a:bodyPr vert="horz" lIns="87947" tIns="43973" rIns="87947" bIns="43973" rtlCol="0" anchor="b"/>
          <a:lstStyle>
            <a:lvl1pPr algn="l" defTabSz="957756" fontAlgn="auto">
              <a:spcBef>
                <a:spcPts val="0"/>
              </a:spcBef>
              <a:spcAft>
                <a:spcPts val="0"/>
              </a:spcAft>
              <a:defRPr sz="800"/>
            </a:lvl1pPr>
          </a:lstStyle>
          <a:p>
            <a:pPr>
              <a:defRPr/>
            </a:pPr>
            <a:r>
              <a:rPr lang="de-DE"/>
              <a:t>© 2014 Capgemini. All </a:t>
            </a:r>
            <a:r>
              <a:rPr lang="de-DE" err="1"/>
              <a:t>rights</a:t>
            </a:r>
            <a:r>
              <a:rPr lang="de-DE"/>
              <a:t> </a:t>
            </a:r>
            <a:r>
              <a:rPr lang="de-DE" err="1"/>
              <a:t>reserved</a:t>
            </a:r>
            <a:r>
              <a:rPr lang="de-DE"/>
              <a:t>.</a:t>
            </a:r>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87947" tIns="43973" rIns="87947" bIns="43973" rtlCol="0" anchor="b"/>
          <a:lstStyle>
            <a:lvl1pPr algn="r" defTabSz="957756" fontAlgn="auto">
              <a:spcBef>
                <a:spcPts val="0"/>
              </a:spcBef>
              <a:spcAft>
                <a:spcPts val="0"/>
              </a:spcAft>
              <a:defRPr sz="800"/>
            </a:lvl1pPr>
          </a:lstStyle>
          <a:p>
            <a:pPr>
              <a:defRPr/>
            </a:pPr>
            <a:fld id="{B01D2B46-96F5-434D-9C1C-95F905650586}" type="slidenum">
              <a:rPr lang="de-DE"/>
              <a:pPr>
                <a:defRPr/>
              </a:pPr>
              <a:t>‹N°›</a:t>
            </a:fld>
            <a:endParaRPr lang="de-DE" dirty="0"/>
          </a:p>
        </p:txBody>
      </p:sp>
    </p:spTree>
    <p:extLst>
      <p:ext uri="{BB962C8B-B14F-4D97-AF65-F5344CB8AC3E}">
        <p14:creationId xmlns:p14="http://schemas.microsoft.com/office/powerpoint/2010/main" val="3680194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5264" tIns="47632" rIns="95264" bIns="47632" rtlCol="0"/>
          <a:lstStyle>
            <a:lvl1pPr algn="l" defTabSz="957756" fontAlgn="auto">
              <a:spcBef>
                <a:spcPts val="0"/>
              </a:spcBef>
              <a:spcAft>
                <a:spcPts val="0"/>
              </a:spcAft>
              <a:defRPr sz="1300">
                <a:latin typeface="+mn-lt"/>
                <a:cs typeface="+mn-cs"/>
              </a:defRPr>
            </a:lvl1pPr>
          </a:lstStyle>
          <a:p>
            <a:pPr>
              <a:defRPr/>
            </a:pPr>
            <a:endParaRPr lang="en-US"/>
          </a:p>
        </p:txBody>
      </p:sp>
      <p:sp>
        <p:nvSpPr>
          <p:cNvPr id="3" name="Date Placeholder 2"/>
          <p:cNvSpPr>
            <a:spLocks noGrp="1"/>
          </p:cNvSpPr>
          <p:nvPr>
            <p:ph type="dt" idx="1"/>
          </p:nvPr>
        </p:nvSpPr>
        <p:spPr>
          <a:xfrm>
            <a:off x="3849688" y="0"/>
            <a:ext cx="2946400" cy="493713"/>
          </a:xfrm>
          <a:prstGeom prst="rect">
            <a:avLst/>
          </a:prstGeom>
        </p:spPr>
        <p:txBody>
          <a:bodyPr vert="horz" lIns="95264" tIns="47632" rIns="95264" bIns="47632" rtlCol="0"/>
          <a:lstStyle>
            <a:lvl1pPr algn="r" defTabSz="957756" fontAlgn="auto">
              <a:spcBef>
                <a:spcPts val="0"/>
              </a:spcBef>
              <a:spcAft>
                <a:spcPts val="0"/>
              </a:spcAft>
              <a:defRPr sz="1300">
                <a:latin typeface="+mn-lt"/>
                <a:cs typeface="+mn-cs"/>
              </a:defRPr>
            </a:lvl1pPr>
          </a:lstStyle>
          <a:p>
            <a:pPr>
              <a:defRPr/>
            </a:pPr>
            <a:fld id="{E98514A4-B331-4EA0-AADC-45501774DC0F}" type="datetimeFigureOut">
              <a:rPr lang="en-US"/>
              <a:pPr>
                <a:defRPr/>
              </a:pPr>
              <a:t>2/6/2023</a:t>
            </a:fld>
            <a:endParaRPr lang="en-US"/>
          </a:p>
        </p:txBody>
      </p:sp>
      <p:sp>
        <p:nvSpPr>
          <p:cNvPr id="4" name="Slide Image Placeholder 3"/>
          <p:cNvSpPr>
            <a:spLocks noGrp="1" noRot="1" noChangeAspect="1"/>
          </p:cNvSpPr>
          <p:nvPr>
            <p:ph type="sldImg" idx="2"/>
          </p:nvPr>
        </p:nvSpPr>
        <p:spPr>
          <a:xfrm>
            <a:off x="725488" y="741363"/>
            <a:ext cx="5346700" cy="3702050"/>
          </a:xfrm>
          <a:prstGeom prst="rect">
            <a:avLst/>
          </a:prstGeom>
          <a:noFill/>
          <a:ln w="12700">
            <a:solidFill>
              <a:prstClr val="black"/>
            </a:solidFill>
          </a:ln>
        </p:spPr>
        <p:txBody>
          <a:bodyPr vert="horz" lIns="95264" tIns="47632" rIns="95264" bIns="47632" rtlCol="0" anchor="ctr"/>
          <a:lstStyle/>
          <a:p>
            <a:pPr lvl="0"/>
            <a:endParaRPr lang="de-DE" noProof="0"/>
          </a:p>
        </p:txBody>
      </p:sp>
      <p:sp>
        <p:nvSpPr>
          <p:cNvPr id="5" name="Notes Placeholder 4"/>
          <p:cNvSpPr>
            <a:spLocks noGrp="1"/>
          </p:cNvSpPr>
          <p:nvPr>
            <p:ph type="body" sz="quarter" idx="3"/>
          </p:nvPr>
        </p:nvSpPr>
        <p:spPr>
          <a:xfrm>
            <a:off x="679450" y="4689475"/>
            <a:ext cx="5438775" cy="4443413"/>
          </a:xfrm>
          <a:prstGeom prst="rect">
            <a:avLst/>
          </a:prstGeom>
        </p:spPr>
        <p:txBody>
          <a:bodyPr vert="horz" lIns="95264" tIns="47632" rIns="95264" bIns="47632"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378950"/>
            <a:ext cx="2946400" cy="493713"/>
          </a:xfrm>
          <a:prstGeom prst="rect">
            <a:avLst/>
          </a:prstGeom>
        </p:spPr>
        <p:txBody>
          <a:bodyPr vert="horz" lIns="95264" tIns="47632" rIns="95264" bIns="47632" rtlCol="0" anchor="b"/>
          <a:lstStyle>
            <a:lvl1pPr algn="l" defTabSz="957756" fontAlgn="auto">
              <a:spcBef>
                <a:spcPts val="0"/>
              </a:spcBef>
              <a:spcAft>
                <a:spcPts val="0"/>
              </a:spcAft>
              <a:defRPr sz="13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49688" y="9378950"/>
            <a:ext cx="2946400" cy="493713"/>
          </a:xfrm>
          <a:prstGeom prst="rect">
            <a:avLst/>
          </a:prstGeom>
        </p:spPr>
        <p:txBody>
          <a:bodyPr vert="horz" lIns="95264" tIns="47632" rIns="95264" bIns="47632" rtlCol="0" anchor="b"/>
          <a:lstStyle>
            <a:lvl1pPr algn="r" defTabSz="957756" fontAlgn="auto">
              <a:spcBef>
                <a:spcPts val="0"/>
              </a:spcBef>
              <a:spcAft>
                <a:spcPts val="0"/>
              </a:spcAft>
              <a:defRPr sz="1300">
                <a:latin typeface="+mn-lt"/>
                <a:cs typeface="+mn-cs"/>
              </a:defRPr>
            </a:lvl1pPr>
          </a:lstStyle>
          <a:p>
            <a:pPr>
              <a:defRPr/>
            </a:pPr>
            <a:fld id="{39ADFC8E-2617-4260-AFEE-E41930516EE2}" type="slidenum">
              <a:rPr lang="en-US"/>
              <a:pPr>
                <a:defRPr/>
              </a:pPr>
              <a:t>‹N°›</a:t>
            </a:fld>
            <a:endParaRPr lang="en-US"/>
          </a:p>
        </p:txBody>
      </p:sp>
    </p:spTree>
    <p:extLst>
      <p:ext uri="{BB962C8B-B14F-4D97-AF65-F5344CB8AC3E}">
        <p14:creationId xmlns:p14="http://schemas.microsoft.com/office/powerpoint/2010/main" val="1946379989"/>
      </p:ext>
    </p:extLst>
  </p:cSld>
  <p:clrMap bg1="lt1" tx1="dk1" bg2="lt2" tx2="dk2" accent1="accent1" accent2="accent2" accent3="accent3" accent4="accent4" accent5="accent5" accent6="accent6" hlink="hlink" folHlink="folHlink"/>
  <p:notesStyle>
    <a:lvl1pPr algn="l" defTabSz="912813" rtl="0" eaLnBrk="0" fontAlgn="base" hangingPunct="0">
      <a:spcBef>
        <a:spcPct val="30000"/>
      </a:spcBef>
      <a:spcAft>
        <a:spcPct val="0"/>
      </a:spcAft>
      <a:defRPr sz="1200" kern="1200">
        <a:solidFill>
          <a:schemeClr val="tx1"/>
        </a:solidFill>
        <a:latin typeface="+mn-lt"/>
        <a:ea typeface="+mn-ea"/>
        <a:cs typeface="+mn-cs"/>
      </a:defRPr>
    </a:lvl1pPr>
    <a:lvl2pPr marL="455613" algn="l" defTabSz="912813" rtl="0" eaLnBrk="0" fontAlgn="base" hangingPunct="0">
      <a:spcBef>
        <a:spcPct val="30000"/>
      </a:spcBef>
      <a:spcAft>
        <a:spcPct val="0"/>
      </a:spcAft>
      <a:defRPr sz="1200" kern="1200">
        <a:solidFill>
          <a:schemeClr val="tx1"/>
        </a:solidFill>
        <a:latin typeface="+mn-lt"/>
        <a:ea typeface="+mn-ea"/>
        <a:cs typeface="+mn-cs"/>
      </a:defRPr>
    </a:lvl2pPr>
    <a:lvl3pPr marL="912813" algn="l" defTabSz="912813" rtl="0" eaLnBrk="0" fontAlgn="base" hangingPunct="0">
      <a:spcBef>
        <a:spcPct val="30000"/>
      </a:spcBef>
      <a:spcAft>
        <a:spcPct val="0"/>
      </a:spcAft>
      <a:defRPr sz="1200" kern="1200">
        <a:solidFill>
          <a:schemeClr val="tx1"/>
        </a:solidFill>
        <a:latin typeface="+mn-lt"/>
        <a:ea typeface="+mn-ea"/>
        <a:cs typeface="+mn-cs"/>
      </a:defRPr>
    </a:lvl3pPr>
    <a:lvl4pPr marL="1370013" algn="l" defTabSz="912813" rtl="0" eaLnBrk="0" fontAlgn="base" hangingPunct="0">
      <a:spcBef>
        <a:spcPct val="30000"/>
      </a:spcBef>
      <a:spcAft>
        <a:spcPct val="0"/>
      </a:spcAft>
      <a:defRPr sz="1200" kern="1200">
        <a:solidFill>
          <a:schemeClr val="tx1"/>
        </a:solidFill>
        <a:latin typeface="+mn-lt"/>
        <a:ea typeface="+mn-ea"/>
        <a:cs typeface="+mn-cs"/>
      </a:defRPr>
    </a:lvl4pPr>
    <a:lvl5pPr marL="1827213" algn="l" defTabSz="912813" rtl="0" eaLnBrk="0" fontAlgn="base" hangingPunct="0">
      <a:spcBef>
        <a:spcPct val="30000"/>
      </a:spcBef>
      <a:spcAft>
        <a:spcPct val="0"/>
      </a:spcAft>
      <a:defRPr sz="1200" kern="1200">
        <a:solidFill>
          <a:schemeClr val="tx1"/>
        </a:solidFill>
        <a:latin typeface="+mn-lt"/>
        <a:ea typeface="+mn-ea"/>
        <a:cs typeface="+mn-cs"/>
      </a:defRPr>
    </a:lvl5pPr>
    <a:lvl6pPr marL="2285855" algn="l" defTabSz="914342" rtl="0" eaLnBrk="1" latinLnBrk="0" hangingPunct="1">
      <a:defRPr sz="1200" kern="1200">
        <a:solidFill>
          <a:schemeClr val="tx1"/>
        </a:solidFill>
        <a:latin typeface="+mn-lt"/>
        <a:ea typeface="+mn-ea"/>
        <a:cs typeface="+mn-cs"/>
      </a:defRPr>
    </a:lvl6pPr>
    <a:lvl7pPr marL="2743026" algn="l" defTabSz="914342" rtl="0" eaLnBrk="1" latinLnBrk="0" hangingPunct="1">
      <a:defRPr sz="1200" kern="1200">
        <a:solidFill>
          <a:schemeClr val="tx1"/>
        </a:solidFill>
        <a:latin typeface="+mn-lt"/>
        <a:ea typeface="+mn-ea"/>
        <a:cs typeface="+mn-cs"/>
      </a:defRPr>
    </a:lvl7pPr>
    <a:lvl8pPr marL="3200198" algn="l" defTabSz="914342" rtl="0" eaLnBrk="1" latinLnBrk="0" hangingPunct="1">
      <a:defRPr sz="1200" kern="1200">
        <a:solidFill>
          <a:schemeClr val="tx1"/>
        </a:solidFill>
        <a:latin typeface="+mn-lt"/>
        <a:ea typeface="+mn-ea"/>
        <a:cs typeface="+mn-cs"/>
      </a:defRPr>
    </a:lvl8pPr>
    <a:lvl9pPr marL="3657369" algn="l" defTabSz="9143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a:t>
            </a:fld>
            <a:endParaRPr lang="en-US"/>
          </a:p>
        </p:txBody>
      </p:sp>
    </p:spTree>
    <p:extLst>
      <p:ext uri="{BB962C8B-B14F-4D97-AF65-F5344CB8AC3E}">
        <p14:creationId xmlns:p14="http://schemas.microsoft.com/office/powerpoint/2010/main" val="28770114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a:t>
            </a:fld>
            <a:endParaRPr lang="en-US"/>
          </a:p>
        </p:txBody>
      </p:sp>
    </p:spTree>
    <p:extLst>
      <p:ext uri="{BB962C8B-B14F-4D97-AF65-F5344CB8AC3E}">
        <p14:creationId xmlns:p14="http://schemas.microsoft.com/office/powerpoint/2010/main" val="20279420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5</a:t>
            </a:fld>
            <a:endParaRPr lang="en-US"/>
          </a:p>
        </p:txBody>
      </p:sp>
    </p:spTree>
    <p:extLst>
      <p:ext uri="{BB962C8B-B14F-4D97-AF65-F5344CB8AC3E}">
        <p14:creationId xmlns:p14="http://schemas.microsoft.com/office/powerpoint/2010/main" val="2327471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6</a:t>
            </a:fld>
            <a:endParaRPr lang="en-US"/>
          </a:p>
        </p:txBody>
      </p:sp>
    </p:spTree>
    <p:extLst>
      <p:ext uri="{BB962C8B-B14F-4D97-AF65-F5344CB8AC3E}">
        <p14:creationId xmlns:p14="http://schemas.microsoft.com/office/powerpoint/2010/main" val="3390210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7</a:t>
            </a:fld>
            <a:endParaRPr lang="en-US"/>
          </a:p>
        </p:txBody>
      </p:sp>
    </p:spTree>
    <p:extLst>
      <p:ext uri="{BB962C8B-B14F-4D97-AF65-F5344CB8AC3E}">
        <p14:creationId xmlns:p14="http://schemas.microsoft.com/office/powerpoint/2010/main" val="24720971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8</a:t>
            </a:fld>
            <a:endParaRPr lang="en-US"/>
          </a:p>
        </p:txBody>
      </p:sp>
    </p:spTree>
    <p:extLst>
      <p:ext uri="{BB962C8B-B14F-4D97-AF65-F5344CB8AC3E}">
        <p14:creationId xmlns:p14="http://schemas.microsoft.com/office/powerpoint/2010/main" val="2048451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9</a:t>
            </a:fld>
            <a:endParaRPr lang="en-US"/>
          </a:p>
        </p:txBody>
      </p:sp>
    </p:spTree>
    <p:extLst>
      <p:ext uri="{BB962C8B-B14F-4D97-AF65-F5344CB8AC3E}">
        <p14:creationId xmlns:p14="http://schemas.microsoft.com/office/powerpoint/2010/main" val="8973057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11</a:t>
            </a:fld>
            <a:endParaRPr lang="en-US"/>
          </a:p>
        </p:txBody>
      </p:sp>
    </p:spTree>
    <p:extLst>
      <p:ext uri="{BB962C8B-B14F-4D97-AF65-F5344CB8AC3E}">
        <p14:creationId xmlns:p14="http://schemas.microsoft.com/office/powerpoint/2010/main" val="1473949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12</a:t>
            </a:fld>
            <a:endParaRPr lang="en-US"/>
          </a:p>
        </p:txBody>
      </p:sp>
    </p:spTree>
    <p:extLst>
      <p:ext uri="{BB962C8B-B14F-4D97-AF65-F5344CB8AC3E}">
        <p14:creationId xmlns:p14="http://schemas.microsoft.com/office/powerpoint/2010/main" val="1029563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13</a:t>
            </a:fld>
            <a:endParaRPr lang="en-US"/>
          </a:p>
        </p:txBody>
      </p:sp>
    </p:spTree>
    <p:extLst>
      <p:ext uri="{BB962C8B-B14F-4D97-AF65-F5344CB8AC3E}">
        <p14:creationId xmlns:p14="http://schemas.microsoft.com/office/powerpoint/2010/main" val="865522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14</a:t>
            </a:fld>
            <a:endParaRPr lang="en-US"/>
          </a:p>
        </p:txBody>
      </p:sp>
    </p:spTree>
    <p:extLst>
      <p:ext uri="{BB962C8B-B14F-4D97-AF65-F5344CB8AC3E}">
        <p14:creationId xmlns:p14="http://schemas.microsoft.com/office/powerpoint/2010/main" val="8116743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16</a:t>
            </a:fld>
            <a:endParaRPr lang="en-US"/>
          </a:p>
        </p:txBody>
      </p:sp>
    </p:spTree>
    <p:extLst>
      <p:ext uri="{BB962C8B-B14F-4D97-AF65-F5344CB8AC3E}">
        <p14:creationId xmlns:p14="http://schemas.microsoft.com/office/powerpoint/2010/main" val="26658065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17</a:t>
            </a:fld>
            <a:endParaRPr lang="en-US"/>
          </a:p>
        </p:txBody>
      </p:sp>
    </p:spTree>
    <p:extLst>
      <p:ext uri="{BB962C8B-B14F-4D97-AF65-F5344CB8AC3E}">
        <p14:creationId xmlns:p14="http://schemas.microsoft.com/office/powerpoint/2010/main" val="31486084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19</a:t>
            </a:fld>
            <a:endParaRPr lang="en-US"/>
          </a:p>
        </p:txBody>
      </p:sp>
    </p:spTree>
    <p:extLst>
      <p:ext uri="{BB962C8B-B14F-4D97-AF65-F5344CB8AC3E}">
        <p14:creationId xmlns:p14="http://schemas.microsoft.com/office/powerpoint/2010/main" val="36234918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20</a:t>
            </a:fld>
            <a:endParaRPr lang="en-US"/>
          </a:p>
        </p:txBody>
      </p:sp>
    </p:spTree>
    <p:extLst>
      <p:ext uri="{BB962C8B-B14F-4D97-AF65-F5344CB8AC3E}">
        <p14:creationId xmlns:p14="http://schemas.microsoft.com/office/powerpoint/2010/main" val="40746440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21</a:t>
            </a:fld>
            <a:endParaRPr lang="en-US"/>
          </a:p>
        </p:txBody>
      </p:sp>
    </p:spTree>
    <p:extLst>
      <p:ext uri="{BB962C8B-B14F-4D97-AF65-F5344CB8AC3E}">
        <p14:creationId xmlns:p14="http://schemas.microsoft.com/office/powerpoint/2010/main" val="4737607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22</a:t>
            </a:fld>
            <a:endParaRPr lang="en-US"/>
          </a:p>
        </p:txBody>
      </p:sp>
    </p:spTree>
    <p:extLst>
      <p:ext uri="{BB962C8B-B14F-4D97-AF65-F5344CB8AC3E}">
        <p14:creationId xmlns:p14="http://schemas.microsoft.com/office/powerpoint/2010/main" val="39807852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23</a:t>
            </a:fld>
            <a:endParaRPr lang="en-US"/>
          </a:p>
        </p:txBody>
      </p:sp>
    </p:spTree>
    <p:extLst>
      <p:ext uri="{BB962C8B-B14F-4D97-AF65-F5344CB8AC3E}">
        <p14:creationId xmlns:p14="http://schemas.microsoft.com/office/powerpoint/2010/main" val="25287275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25</a:t>
            </a:fld>
            <a:endParaRPr lang="en-US"/>
          </a:p>
        </p:txBody>
      </p:sp>
    </p:spTree>
    <p:extLst>
      <p:ext uri="{BB962C8B-B14F-4D97-AF65-F5344CB8AC3E}">
        <p14:creationId xmlns:p14="http://schemas.microsoft.com/office/powerpoint/2010/main" val="16940264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27</a:t>
            </a:fld>
            <a:endParaRPr lang="en-US"/>
          </a:p>
        </p:txBody>
      </p:sp>
    </p:spTree>
    <p:extLst>
      <p:ext uri="{BB962C8B-B14F-4D97-AF65-F5344CB8AC3E}">
        <p14:creationId xmlns:p14="http://schemas.microsoft.com/office/powerpoint/2010/main" val="32935536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28</a:t>
            </a:fld>
            <a:endParaRPr lang="en-US"/>
          </a:p>
        </p:txBody>
      </p:sp>
    </p:spTree>
    <p:extLst>
      <p:ext uri="{BB962C8B-B14F-4D97-AF65-F5344CB8AC3E}">
        <p14:creationId xmlns:p14="http://schemas.microsoft.com/office/powerpoint/2010/main" val="16740723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29</a:t>
            </a:fld>
            <a:endParaRPr lang="en-US"/>
          </a:p>
        </p:txBody>
      </p:sp>
    </p:spTree>
    <p:extLst>
      <p:ext uri="{BB962C8B-B14F-4D97-AF65-F5344CB8AC3E}">
        <p14:creationId xmlns:p14="http://schemas.microsoft.com/office/powerpoint/2010/main" val="41522607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30</a:t>
            </a:fld>
            <a:endParaRPr lang="en-US"/>
          </a:p>
        </p:txBody>
      </p:sp>
    </p:spTree>
    <p:extLst>
      <p:ext uri="{BB962C8B-B14F-4D97-AF65-F5344CB8AC3E}">
        <p14:creationId xmlns:p14="http://schemas.microsoft.com/office/powerpoint/2010/main" val="22718291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32</a:t>
            </a:fld>
            <a:endParaRPr lang="en-US"/>
          </a:p>
        </p:txBody>
      </p:sp>
    </p:spTree>
    <p:extLst>
      <p:ext uri="{BB962C8B-B14F-4D97-AF65-F5344CB8AC3E}">
        <p14:creationId xmlns:p14="http://schemas.microsoft.com/office/powerpoint/2010/main" val="38480749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33</a:t>
            </a:fld>
            <a:endParaRPr lang="en-US"/>
          </a:p>
        </p:txBody>
      </p:sp>
    </p:spTree>
    <p:extLst>
      <p:ext uri="{BB962C8B-B14F-4D97-AF65-F5344CB8AC3E}">
        <p14:creationId xmlns:p14="http://schemas.microsoft.com/office/powerpoint/2010/main" val="8460602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34</a:t>
            </a:fld>
            <a:endParaRPr lang="en-US"/>
          </a:p>
        </p:txBody>
      </p:sp>
    </p:spTree>
    <p:extLst>
      <p:ext uri="{BB962C8B-B14F-4D97-AF65-F5344CB8AC3E}">
        <p14:creationId xmlns:p14="http://schemas.microsoft.com/office/powerpoint/2010/main" val="26334297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35</a:t>
            </a:fld>
            <a:endParaRPr lang="en-US"/>
          </a:p>
        </p:txBody>
      </p:sp>
    </p:spTree>
    <p:extLst>
      <p:ext uri="{BB962C8B-B14F-4D97-AF65-F5344CB8AC3E}">
        <p14:creationId xmlns:p14="http://schemas.microsoft.com/office/powerpoint/2010/main" val="14466210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36</a:t>
            </a:fld>
            <a:endParaRPr lang="en-US"/>
          </a:p>
        </p:txBody>
      </p:sp>
    </p:spTree>
    <p:extLst>
      <p:ext uri="{BB962C8B-B14F-4D97-AF65-F5344CB8AC3E}">
        <p14:creationId xmlns:p14="http://schemas.microsoft.com/office/powerpoint/2010/main" val="13520808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37</a:t>
            </a:fld>
            <a:endParaRPr lang="en-US"/>
          </a:p>
        </p:txBody>
      </p:sp>
    </p:spTree>
    <p:extLst>
      <p:ext uri="{BB962C8B-B14F-4D97-AF65-F5344CB8AC3E}">
        <p14:creationId xmlns:p14="http://schemas.microsoft.com/office/powerpoint/2010/main" val="42527875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39</a:t>
            </a:fld>
            <a:endParaRPr lang="en-US"/>
          </a:p>
        </p:txBody>
      </p:sp>
    </p:spTree>
    <p:extLst>
      <p:ext uri="{BB962C8B-B14F-4D97-AF65-F5344CB8AC3E}">
        <p14:creationId xmlns:p14="http://schemas.microsoft.com/office/powerpoint/2010/main" val="17455357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40</a:t>
            </a:fld>
            <a:endParaRPr lang="en-US"/>
          </a:p>
        </p:txBody>
      </p:sp>
    </p:spTree>
    <p:extLst>
      <p:ext uri="{BB962C8B-B14F-4D97-AF65-F5344CB8AC3E}">
        <p14:creationId xmlns:p14="http://schemas.microsoft.com/office/powerpoint/2010/main" val="25951204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41</a:t>
            </a:fld>
            <a:endParaRPr lang="en-US"/>
          </a:p>
        </p:txBody>
      </p:sp>
    </p:spTree>
    <p:extLst>
      <p:ext uri="{BB962C8B-B14F-4D97-AF65-F5344CB8AC3E}">
        <p14:creationId xmlns:p14="http://schemas.microsoft.com/office/powerpoint/2010/main" val="3570583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42</a:t>
            </a:fld>
            <a:endParaRPr lang="en-US"/>
          </a:p>
        </p:txBody>
      </p:sp>
    </p:spTree>
    <p:extLst>
      <p:ext uri="{BB962C8B-B14F-4D97-AF65-F5344CB8AC3E}">
        <p14:creationId xmlns:p14="http://schemas.microsoft.com/office/powerpoint/2010/main" val="184726727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43</a:t>
            </a:fld>
            <a:endParaRPr lang="en-US"/>
          </a:p>
        </p:txBody>
      </p:sp>
    </p:spTree>
    <p:extLst>
      <p:ext uri="{BB962C8B-B14F-4D97-AF65-F5344CB8AC3E}">
        <p14:creationId xmlns:p14="http://schemas.microsoft.com/office/powerpoint/2010/main" val="26762560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44</a:t>
            </a:fld>
            <a:endParaRPr lang="en-US"/>
          </a:p>
        </p:txBody>
      </p:sp>
    </p:spTree>
    <p:extLst>
      <p:ext uri="{BB962C8B-B14F-4D97-AF65-F5344CB8AC3E}">
        <p14:creationId xmlns:p14="http://schemas.microsoft.com/office/powerpoint/2010/main" val="24392575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45</a:t>
            </a:fld>
            <a:endParaRPr lang="en-US"/>
          </a:p>
        </p:txBody>
      </p:sp>
    </p:spTree>
    <p:extLst>
      <p:ext uri="{BB962C8B-B14F-4D97-AF65-F5344CB8AC3E}">
        <p14:creationId xmlns:p14="http://schemas.microsoft.com/office/powerpoint/2010/main" val="25687733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46</a:t>
            </a:fld>
            <a:endParaRPr lang="en-US"/>
          </a:p>
        </p:txBody>
      </p:sp>
    </p:spTree>
    <p:extLst>
      <p:ext uri="{BB962C8B-B14F-4D97-AF65-F5344CB8AC3E}">
        <p14:creationId xmlns:p14="http://schemas.microsoft.com/office/powerpoint/2010/main" val="428684178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47</a:t>
            </a:fld>
            <a:endParaRPr lang="en-US"/>
          </a:p>
        </p:txBody>
      </p:sp>
    </p:spTree>
    <p:extLst>
      <p:ext uri="{BB962C8B-B14F-4D97-AF65-F5344CB8AC3E}">
        <p14:creationId xmlns:p14="http://schemas.microsoft.com/office/powerpoint/2010/main" val="23098647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US" dirty="0"/>
          </a:p>
        </p:txBody>
      </p:sp>
      <p:sp>
        <p:nvSpPr>
          <p:cNvPr id="4" name="Espace réservé du numéro de diapositive 3"/>
          <p:cNvSpPr>
            <a:spLocks noGrp="1"/>
          </p:cNvSpPr>
          <p:nvPr>
            <p:ph type="sldNum" sz="quarter" idx="10"/>
          </p:nvPr>
        </p:nvSpPr>
        <p:spPr/>
        <p:txBody>
          <a:bodyPr/>
          <a:lstStyle/>
          <a:p>
            <a:pPr>
              <a:defRPr/>
            </a:pPr>
            <a:fld id="{39ADFC8E-2617-4260-AFEE-E41930516EE2}" type="slidenum">
              <a:rPr lang="en-US" smtClean="0"/>
              <a:pPr>
                <a:defRPr/>
              </a:pPr>
              <a:t>48</a:t>
            </a:fld>
            <a:endParaRPr lang="en-US"/>
          </a:p>
        </p:txBody>
      </p:sp>
    </p:spTree>
    <p:extLst>
      <p:ext uri="{BB962C8B-B14F-4D97-AF65-F5344CB8AC3E}">
        <p14:creationId xmlns:p14="http://schemas.microsoft.com/office/powerpoint/2010/main" val="152325130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xml"/><Relationship Id="rId7" Type="http://schemas.openxmlformats.org/officeDocument/2006/relationships/oleObject" Target="../embeddings/oleObject2.bin"/><Relationship Id="rId2" Type="http://schemas.openxmlformats.org/officeDocument/2006/relationships/tags" Target="../tags/tag9.xml"/><Relationship Id="rId1" Type="http://schemas.openxmlformats.org/officeDocument/2006/relationships/vmlDrawing" Target="../drawings/vmlDrawing2.v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11.xml"/><Relationship Id="rId9"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18.xml"/><Relationship Id="rId13" Type="http://schemas.openxmlformats.org/officeDocument/2006/relationships/image" Target="../media/image5.png"/><Relationship Id="rId3" Type="http://schemas.openxmlformats.org/officeDocument/2006/relationships/tags" Target="../tags/tag13.xml"/><Relationship Id="rId7" Type="http://schemas.openxmlformats.org/officeDocument/2006/relationships/tags" Target="../tags/tag17.xml"/><Relationship Id="rId12" Type="http://schemas.openxmlformats.org/officeDocument/2006/relationships/oleObject" Target="../embeddings/oleObject4.bin"/><Relationship Id="rId2" Type="http://schemas.openxmlformats.org/officeDocument/2006/relationships/tags" Target="../tags/tag12.xml"/><Relationship Id="rId1" Type="http://schemas.openxmlformats.org/officeDocument/2006/relationships/vmlDrawing" Target="../drawings/vmlDrawing3.vml"/><Relationship Id="rId6" Type="http://schemas.openxmlformats.org/officeDocument/2006/relationships/tags" Target="../tags/tag16.xml"/><Relationship Id="rId11" Type="http://schemas.openxmlformats.org/officeDocument/2006/relationships/image" Target="../media/image1.emf"/><Relationship Id="rId5" Type="http://schemas.openxmlformats.org/officeDocument/2006/relationships/tags" Target="../tags/tag15.xml"/><Relationship Id="rId10" Type="http://schemas.openxmlformats.org/officeDocument/2006/relationships/oleObject" Target="../embeddings/oleObject3.bin"/><Relationship Id="rId4" Type="http://schemas.openxmlformats.org/officeDocument/2006/relationships/tags" Target="../tags/tag14.xml"/><Relationship Id="rId9" Type="http://schemas.openxmlformats.org/officeDocument/2006/relationships/slideMaster" Target="../slideMasters/slideMaster1.xml"/><Relationship Id="rId1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0.xml"/><Relationship Id="rId7" Type="http://schemas.openxmlformats.org/officeDocument/2006/relationships/tags" Target="../tags/tag24.xml"/><Relationship Id="rId12" Type="http://schemas.openxmlformats.org/officeDocument/2006/relationships/image" Target="../media/image2.png"/><Relationship Id="rId2" Type="http://schemas.openxmlformats.org/officeDocument/2006/relationships/tags" Target="../tags/tag19.xml"/><Relationship Id="rId1" Type="http://schemas.openxmlformats.org/officeDocument/2006/relationships/vmlDrawing" Target="../drawings/vmlDrawing4.vml"/><Relationship Id="rId6" Type="http://schemas.openxmlformats.org/officeDocument/2006/relationships/tags" Target="../tags/tag23.xml"/><Relationship Id="rId11" Type="http://schemas.openxmlformats.org/officeDocument/2006/relationships/oleObject" Target="../embeddings/oleObject6.bin"/><Relationship Id="rId5" Type="http://schemas.openxmlformats.org/officeDocument/2006/relationships/tags" Target="../tags/tag22.xml"/><Relationship Id="rId10" Type="http://schemas.openxmlformats.org/officeDocument/2006/relationships/image" Target="../media/image1.emf"/><Relationship Id="rId4" Type="http://schemas.openxmlformats.org/officeDocument/2006/relationships/tags" Target="../tags/tag21.xml"/><Relationship Id="rId9" Type="http://schemas.openxmlformats.org/officeDocument/2006/relationships/oleObject" Target="../embeddings/oleObject5.bin"/></Relationships>
</file>

<file path=ppt/slideLayouts/_rels/slideLayout4.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image" Target="../media/image2.png"/><Relationship Id="rId2" Type="http://schemas.openxmlformats.org/officeDocument/2006/relationships/tags" Target="../tags/tag25.xml"/><Relationship Id="rId1" Type="http://schemas.openxmlformats.org/officeDocument/2006/relationships/vmlDrawing" Target="../drawings/vmlDrawing5.vml"/><Relationship Id="rId6" Type="http://schemas.openxmlformats.org/officeDocument/2006/relationships/tags" Target="../tags/tag29.xml"/><Relationship Id="rId11" Type="http://schemas.openxmlformats.org/officeDocument/2006/relationships/oleObject" Target="../embeddings/oleObject8.bin"/><Relationship Id="rId5" Type="http://schemas.openxmlformats.org/officeDocument/2006/relationships/tags" Target="../tags/tag28.xml"/><Relationship Id="rId10" Type="http://schemas.openxmlformats.org/officeDocument/2006/relationships/image" Target="../media/image1.emf"/><Relationship Id="rId4" Type="http://schemas.openxmlformats.org/officeDocument/2006/relationships/tags" Target="../tags/tag27.xml"/><Relationship Id="rId9" Type="http://schemas.openxmlformats.org/officeDocument/2006/relationships/oleObject" Target="../embeddings/oleObject7.bin"/></Relationships>
</file>

<file path=ppt/slideLayouts/_rels/slideLayout5.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2.xml"/><Relationship Id="rId7" Type="http://schemas.openxmlformats.org/officeDocument/2006/relationships/tags" Target="../tags/tag36.xml"/><Relationship Id="rId12" Type="http://schemas.openxmlformats.org/officeDocument/2006/relationships/image" Target="../media/image2.png"/><Relationship Id="rId2" Type="http://schemas.openxmlformats.org/officeDocument/2006/relationships/tags" Target="../tags/tag31.xml"/><Relationship Id="rId1" Type="http://schemas.openxmlformats.org/officeDocument/2006/relationships/vmlDrawing" Target="../drawings/vmlDrawing6.vml"/><Relationship Id="rId6" Type="http://schemas.openxmlformats.org/officeDocument/2006/relationships/tags" Target="../tags/tag35.xml"/><Relationship Id="rId11" Type="http://schemas.openxmlformats.org/officeDocument/2006/relationships/oleObject" Target="../embeddings/oleObject10.bin"/><Relationship Id="rId5" Type="http://schemas.openxmlformats.org/officeDocument/2006/relationships/tags" Target="../tags/tag34.xml"/><Relationship Id="rId10" Type="http://schemas.openxmlformats.org/officeDocument/2006/relationships/image" Target="../media/image1.emf"/><Relationship Id="rId4" Type="http://schemas.openxmlformats.org/officeDocument/2006/relationships/tags" Target="../tags/tag33.xml"/><Relationship Id="rId9" Type="http://schemas.openxmlformats.org/officeDocument/2006/relationships/oleObject" Target="../embeddings/oleObject9.bin"/></Relationships>
</file>

<file path=ppt/slideLayouts/_rels/slideLayout6.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image" Target="../media/image2.png"/><Relationship Id="rId2" Type="http://schemas.openxmlformats.org/officeDocument/2006/relationships/tags" Target="../tags/tag37.xml"/><Relationship Id="rId1" Type="http://schemas.openxmlformats.org/officeDocument/2006/relationships/vmlDrawing" Target="../drawings/vmlDrawing7.vml"/><Relationship Id="rId6" Type="http://schemas.openxmlformats.org/officeDocument/2006/relationships/tags" Target="../tags/tag41.xml"/><Relationship Id="rId11" Type="http://schemas.openxmlformats.org/officeDocument/2006/relationships/oleObject" Target="../embeddings/oleObject12.bin"/><Relationship Id="rId5" Type="http://schemas.openxmlformats.org/officeDocument/2006/relationships/tags" Target="../tags/tag40.xml"/><Relationship Id="rId10" Type="http://schemas.openxmlformats.org/officeDocument/2006/relationships/image" Target="../media/image1.emf"/><Relationship Id="rId4" Type="http://schemas.openxmlformats.org/officeDocument/2006/relationships/tags" Target="../tags/tag39.xml"/><Relationship Id="rId9" Type="http://schemas.openxmlformats.org/officeDocument/2006/relationships/oleObject" Target="../embeddings/oleObject11.bin"/></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44.xml"/><Relationship Id="rId7" Type="http://schemas.openxmlformats.org/officeDocument/2006/relationships/tags" Target="../tags/tag48.xml"/><Relationship Id="rId12" Type="http://schemas.openxmlformats.org/officeDocument/2006/relationships/image" Target="../media/image2.png"/><Relationship Id="rId2" Type="http://schemas.openxmlformats.org/officeDocument/2006/relationships/tags" Target="../tags/tag43.xml"/><Relationship Id="rId1" Type="http://schemas.openxmlformats.org/officeDocument/2006/relationships/vmlDrawing" Target="../drawings/vmlDrawing8.vml"/><Relationship Id="rId6" Type="http://schemas.openxmlformats.org/officeDocument/2006/relationships/tags" Target="../tags/tag47.xml"/><Relationship Id="rId11" Type="http://schemas.openxmlformats.org/officeDocument/2006/relationships/oleObject" Target="../embeddings/oleObject14.bin"/><Relationship Id="rId5" Type="http://schemas.openxmlformats.org/officeDocument/2006/relationships/tags" Target="../tags/tag46.xml"/><Relationship Id="rId10" Type="http://schemas.openxmlformats.org/officeDocument/2006/relationships/image" Target="../media/image1.emf"/><Relationship Id="rId4" Type="http://schemas.openxmlformats.org/officeDocument/2006/relationships/tags" Target="../tags/tag45.xml"/><Relationship Id="rId9" Type="http://schemas.openxmlformats.org/officeDocument/2006/relationships/oleObject" Target="../embeddings/oleObject13.bin"/></Relationships>
</file>

<file path=ppt/slideLayouts/_rels/slideLayout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49.xml"/><Relationship Id="rId1" Type="http://schemas.openxmlformats.org/officeDocument/2006/relationships/vmlDrawing" Target="../drawings/vmlDrawing9.vml"/><Relationship Id="rId5" Type="http://schemas.openxmlformats.org/officeDocument/2006/relationships/image" Target="../media/image1.emf"/><Relationship Id="rId4" Type="http://schemas.openxmlformats.org/officeDocument/2006/relationships/oleObject" Target="../embeddings/oleObject15.bin"/></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51.xml"/><Relationship Id="rId7" Type="http://schemas.openxmlformats.org/officeDocument/2006/relationships/oleObject" Target="../embeddings/oleObject16.bin"/><Relationship Id="rId2" Type="http://schemas.openxmlformats.org/officeDocument/2006/relationships/tags" Target="../tags/tag50.xml"/><Relationship Id="rId1" Type="http://schemas.openxmlformats.org/officeDocument/2006/relationships/vmlDrawing" Target="../drawings/vmlDrawing10.v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52.xml"/><Relationship Id="rId9" Type="http://schemas.openxmlformats.org/officeDocument/2006/relationships/oleObject" Target="../embeddings/oleObject17.bin"/></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spTree>
      <p:nvGrpSpPr>
        <p:cNvPr id="1" name=""/>
        <p:cNvGrpSpPr/>
        <p:nvPr/>
      </p:nvGrpSpPr>
      <p:grpSpPr>
        <a:xfrm>
          <a:off x="0" y="0"/>
          <a:ext cx="0" cy="0"/>
          <a:chOff x="0" y="0"/>
          <a:chExt cx="0" cy="0"/>
        </a:xfrm>
      </p:grpSpPr>
      <p:pic>
        <p:nvPicPr>
          <p:cNvPr id="2" name="Image 1"/>
          <p:cNvPicPr>
            <a:picLocks noChangeAspect="1"/>
          </p:cNvPicPr>
          <p:nvPr userDrawn="1"/>
        </p:nvPicPr>
        <p:blipFill rotWithShape="1">
          <a:blip r:embed="rId6" cstate="print">
            <a:extLst>
              <a:ext uri="{28A0092B-C50C-407E-A947-70E740481C1C}">
                <a14:useLocalDpi xmlns:a14="http://schemas.microsoft.com/office/drawing/2010/main"/>
              </a:ext>
            </a:extLst>
          </a:blip>
          <a:srcRect/>
          <a:stretch/>
        </p:blipFill>
        <p:spPr>
          <a:xfrm>
            <a:off x="-1" y="1344613"/>
            <a:ext cx="9906001" cy="5513387"/>
          </a:xfrm>
          <a:prstGeom prst="rect">
            <a:avLst/>
          </a:prstGeom>
        </p:spPr>
      </p:pic>
      <p:sp>
        <p:nvSpPr>
          <p:cNvPr id="5" name="Rectangle 7"/>
          <p:cNvSpPr/>
          <p:nvPr userDrawn="1">
            <p:custDataLst>
              <p:tags r:id="rId2"/>
            </p:custDataLst>
          </p:nvPr>
        </p:nvSpPr>
        <p:spPr bwMode="auto">
          <a:xfrm>
            <a:off x="-1588" y="0"/>
            <a:ext cx="9907588" cy="2682875"/>
          </a:xfrm>
          <a:custGeom>
            <a:avLst/>
            <a:gdLst>
              <a:gd name="connsiteX0" fmla="*/ 0 w 10685085"/>
              <a:gd name="connsiteY0" fmla="*/ 0 h 684481"/>
              <a:gd name="connsiteX1" fmla="*/ 10685085 w 10685085"/>
              <a:gd name="connsiteY1" fmla="*/ 0 h 684481"/>
              <a:gd name="connsiteX2" fmla="*/ 10685085 w 10685085"/>
              <a:gd name="connsiteY2" fmla="*/ 684481 h 684481"/>
              <a:gd name="connsiteX3" fmla="*/ 0 w 10685085"/>
              <a:gd name="connsiteY3" fmla="*/ 684481 h 684481"/>
              <a:gd name="connsiteX4" fmla="*/ 0 w 10685085"/>
              <a:gd name="connsiteY4" fmla="*/ 0 h 684481"/>
              <a:gd name="connsiteX0" fmla="*/ 0 w 10685085"/>
              <a:gd name="connsiteY0" fmla="*/ 0 h 684481"/>
              <a:gd name="connsiteX1" fmla="*/ 10685085 w 10685085"/>
              <a:gd name="connsiteY1" fmla="*/ 0 h 684481"/>
              <a:gd name="connsiteX2" fmla="*/ 10685085 w 10685085"/>
              <a:gd name="connsiteY2" fmla="*/ 684481 h 684481"/>
              <a:gd name="connsiteX3" fmla="*/ 525849 w 10685085"/>
              <a:gd name="connsiteY3" fmla="*/ 678410 h 684481"/>
              <a:gd name="connsiteX4" fmla="*/ 0 w 10685085"/>
              <a:gd name="connsiteY4" fmla="*/ 684481 h 684481"/>
              <a:gd name="connsiteX5" fmla="*/ 0 w 10685085"/>
              <a:gd name="connsiteY5"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23183 w 10685085"/>
              <a:gd name="connsiteY6" fmla="*/ 684481 h 1022049"/>
              <a:gd name="connsiteX7" fmla="*/ 0 w 10685085"/>
              <a:gd name="connsiteY7" fmla="*/ 0 h 1022049"/>
              <a:gd name="connsiteX0" fmla="*/ 0 w 10673494"/>
              <a:gd name="connsiteY0" fmla="*/ 5825 h 1022049"/>
              <a:gd name="connsiteX1" fmla="*/ 10673494 w 10673494"/>
              <a:gd name="connsiteY1" fmla="*/ 0 h 1022049"/>
              <a:gd name="connsiteX2" fmla="*/ 10673494 w 10673494"/>
              <a:gd name="connsiteY2" fmla="*/ 303491 h 1022049"/>
              <a:gd name="connsiteX3" fmla="*/ 10211167 w 10673494"/>
              <a:gd name="connsiteY3" fmla="*/ 678410 h 1022049"/>
              <a:gd name="connsiteX4" fmla="*/ 1145874 w 10673494"/>
              <a:gd name="connsiteY4" fmla="*/ 670939 h 1022049"/>
              <a:gd name="connsiteX5" fmla="*/ 521729 w 10673494"/>
              <a:gd name="connsiteY5" fmla="*/ 1022049 h 1022049"/>
              <a:gd name="connsiteX6" fmla="*/ 11592 w 10673494"/>
              <a:gd name="connsiteY6" fmla="*/ 684481 h 1022049"/>
              <a:gd name="connsiteX7" fmla="*/ 0 w 10673494"/>
              <a:gd name="connsiteY7" fmla="*/ 5825 h 1022049"/>
              <a:gd name="connsiteX0" fmla="*/ 0 w 10673494"/>
              <a:gd name="connsiteY0" fmla="*/ 0 h 1045351"/>
              <a:gd name="connsiteX1" fmla="*/ 10673494 w 10673494"/>
              <a:gd name="connsiteY1" fmla="*/ 23302 h 1045351"/>
              <a:gd name="connsiteX2" fmla="*/ 10673494 w 10673494"/>
              <a:gd name="connsiteY2" fmla="*/ 326793 h 1045351"/>
              <a:gd name="connsiteX3" fmla="*/ 10211167 w 10673494"/>
              <a:gd name="connsiteY3" fmla="*/ 701712 h 1045351"/>
              <a:gd name="connsiteX4" fmla="*/ 1145874 w 10673494"/>
              <a:gd name="connsiteY4" fmla="*/ 694241 h 1045351"/>
              <a:gd name="connsiteX5" fmla="*/ 521729 w 10673494"/>
              <a:gd name="connsiteY5" fmla="*/ 1045351 h 1045351"/>
              <a:gd name="connsiteX6" fmla="*/ 11592 w 10673494"/>
              <a:gd name="connsiteY6" fmla="*/ 707783 h 1045351"/>
              <a:gd name="connsiteX7" fmla="*/ 0 w 10673494"/>
              <a:gd name="connsiteY7" fmla="*/ 0 h 1045351"/>
              <a:gd name="connsiteX0" fmla="*/ 0 w 10667698"/>
              <a:gd name="connsiteY0" fmla="*/ 0 h 1027875"/>
              <a:gd name="connsiteX1" fmla="*/ 10667698 w 10667698"/>
              <a:gd name="connsiteY1" fmla="*/ 5826 h 1027875"/>
              <a:gd name="connsiteX2" fmla="*/ 10667698 w 10667698"/>
              <a:gd name="connsiteY2" fmla="*/ 309317 h 1027875"/>
              <a:gd name="connsiteX3" fmla="*/ 10205371 w 10667698"/>
              <a:gd name="connsiteY3" fmla="*/ 684236 h 1027875"/>
              <a:gd name="connsiteX4" fmla="*/ 1140078 w 10667698"/>
              <a:gd name="connsiteY4" fmla="*/ 676765 h 1027875"/>
              <a:gd name="connsiteX5" fmla="*/ 515933 w 10667698"/>
              <a:gd name="connsiteY5" fmla="*/ 1027875 h 1027875"/>
              <a:gd name="connsiteX6" fmla="*/ 5796 w 10667698"/>
              <a:gd name="connsiteY6" fmla="*/ 690307 h 1027875"/>
              <a:gd name="connsiteX7" fmla="*/ 0 w 10667698"/>
              <a:gd name="connsiteY7" fmla="*/ 0 h 1027875"/>
              <a:gd name="connsiteX0" fmla="*/ 5796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5796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7441 w 10661902"/>
              <a:gd name="connsiteY4" fmla="*/ 6894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3758 w 10661902"/>
              <a:gd name="connsiteY4" fmla="*/ 62914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74432 h 1027875"/>
              <a:gd name="connsiteX7" fmla="*/ 0 w 10661901"/>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83957 h 1027875"/>
              <a:gd name="connsiteX7" fmla="*/ 0 w 10661901"/>
              <a:gd name="connsiteY7" fmla="*/ 0 h 1027875"/>
              <a:gd name="connsiteX0" fmla="*/ 0 w 10710088"/>
              <a:gd name="connsiteY0" fmla="*/ 0 h 1027875"/>
              <a:gd name="connsiteX1" fmla="*/ 10661901 w 10710088"/>
              <a:gd name="connsiteY1" fmla="*/ 5826 h 1027875"/>
              <a:gd name="connsiteX2" fmla="*/ 10661901 w 10710088"/>
              <a:gd name="connsiteY2" fmla="*/ 309317 h 1027875"/>
              <a:gd name="connsiteX3" fmla="*/ 10668871 w 10710088"/>
              <a:gd name="connsiteY3" fmla="*/ 684236 h 1027875"/>
              <a:gd name="connsiteX4" fmla="*/ 1140598 w 10710088"/>
              <a:gd name="connsiteY4" fmla="*/ 686290 h 1027875"/>
              <a:gd name="connsiteX5" fmla="*/ 560675 w 10710088"/>
              <a:gd name="connsiteY5" fmla="*/ 1027875 h 1027875"/>
              <a:gd name="connsiteX6" fmla="*/ 3158 w 10710088"/>
              <a:gd name="connsiteY6" fmla="*/ 683957 h 1027875"/>
              <a:gd name="connsiteX7" fmla="*/ 0 w 10710088"/>
              <a:gd name="connsiteY7" fmla="*/ 0 h 1027875"/>
              <a:gd name="connsiteX0" fmla="*/ 0 w 10668871"/>
              <a:gd name="connsiteY0" fmla="*/ 0 h 1027875"/>
              <a:gd name="connsiteX1" fmla="*/ 10661901 w 10668871"/>
              <a:gd name="connsiteY1" fmla="*/ 5826 h 1027875"/>
              <a:gd name="connsiteX2" fmla="*/ 10668871 w 10668871"/>
              <a:gd name="connsiteY2" fmla="*/ 684236 h 1027875"/>
              <a:gd name="connsiteX3" fmla="*/ 1140598 w 10668871"/>
              <a:gd name="connsiteY3" fmla="*/ 686290 h 1027875"/>
              <a:gd name="connsiteX4" fmla="*/ 560675 w 10668871"/>
              <a:gd name="connsiteY4" fmla="*/ 1027875 h 1027875"/>
              <a:gd name="connsiteX5" fmla="*/ 3158 w 10668871"/>
              <a:gd name="connsiteY5" fmla="*/ 683957 h 1027875"/>
              <a:gd name="connsiteX6" fmla="*/ 0 w 10668871"/>
              <a:gd name="connsiteY6" fmla="*/ 0 h 1027875"/>
              <a:gd name="connsiteX0" fmla="*/ 0 w 10662015"/>
              <a:gd name="connsiteY0" fmla="*/ 0 h 1027875"/>
              <a:gd name="connsiteX1" fmla="*/ 10661901 w 10662015"/>
              <a:gd name="connsiteY1" fmla="*/ 5826 h 1027875"/>
              <a:gd name="connsiteX2" fmla="*/ 10632772 w 10662015"/>
              <a:gd name="connsiteY2" fmla="*/ 684236 h 1027875"/>
              <a:gd name="connsiteX3" fmla="*/ 1140598 w 10662015"/>
              <a:gd name="connsiteY3" fmla="*/ 686290 h 1027875"/>
              <a:gd name="connsiteX4" fmla="*/ 560675 w 10662015"/>
              <a:gd name="connsiteY4" fmla="*/ 1027875 h 1027875"/>
              <a:gd name="connsiteX5" fmla="*/ 3158 w 10662015"/>
              <a:gd name="connsiteY5" fmla="*/ 683957 h 1027875"/>
              <a:gd name="connsiteX6" fmla="*/ 0 w 10662015"/>
              <a:gd name="connsiteY6" fmla="*/ 0 h 1027875"/>
              <a:gd name="connsiteX0" fmla="*/ 0 w 10632772"/>
              <a:gd name="connsiteY0" fmla="*/ 0 h 1027875"/>
              <a:gd name="connsiteX1" fmla="*/ 10616776 w 10632772"/>
              <a:gd name="connsiteY1" fmla="*/ 559150 h 1027875"/>
              <a:gd name="connsiteX2" fmla="*/ 10632772 w 10632772"/>
              <a:gd name="connsiteY2" fmla="*/ 684236 h 1027875"/>
              <a:gd name="connsiteX3" fmla="*/ 1140598 w 10632772"/>
              <a:gd name="connsiteY3" fmla="*/ 686290 h 1027875"/>
              <a:gd name="connsiteX4" fmla="*/ 560675 w 10632772"/>
              <a:gd name="connsiteY4" fmla="*/ 1027875 h 1027875"/>
              <a:gd name="connsiteX5" fmla="*/ 3158 w 10632772"/>
              <a:gd name="connsiteY5" fmla="*/ 683957 h 1027875"/>
              <a:gd name="connsiteX6" fmla="*/ 0 w 10632772"/>
              <a:gd name="connsiteY6" fmla="*/ 0 h 1027875"/>
              <a:gd name="connsiteX0" fmla="*/ 5867 w 10629614"/>
              <a:gd name="connsiteY0" fmla="*/ 12316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5867 w 10629614"/>
              <a:gd name="connsiteY6" fmla="*/ 12316 h 468725"/>
              <a:gd name="connsiteX0" fmla="*/ 0 w 10636382"/>
              <a:gd name="connsiteY0" fmla="*/ 12316 h 468725"/>
              <a:gd name="connsiteX1" fmla="*/ 10620386 w 10636382"/>
              <a:gd name="connsiteY1" fmla="*/ 0 h 468725"/>
              <a:gd name="connsiteX2" fmla="*/ 10636382 w 10636382"/>
              <a:gd name="connsiteY2" fmla="*/ 125086 h 468725"/>
              <a:gd name="connsiteX3" fmla="*/ 1144208 w 10636382"/>
              <a:gd name="connsiteY3" fmla="*/ 127140 h 468725"/>
              <a:gd name="connsiteX4" fmla="*/ 564285 w 10636382"/>
              <a:gd name="connsiteY4" fmla="*/ 468725 h 468725"/>
              <a:gd name="connsiteX5" fmla="*/ 6768 w 10636382"/>
              <a:gd name="connsiteY5" fmla="*/ 124807 h 468725"/>
              <a:gd name="connsiteX6" fmla="*/ 0 w 10636382"/>
              <a:gd name="connsiteY6" fmla="*/ 12316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451 w 10630556"/>
              <a:gd name="connsiteY5" fmla="*/ 124807 h 468725"/>
              <a:gd name="connsiteX6" fmla="*/ 0 w 10630556"/>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782750 w 11413306"/>
              <a:gd name="connsiteY0" fmla="*/ 2791 h 468725"/>
              <a:gd name="connsiteX1" fmla="*/ 11412612 w 11413306"/>
              <a:gd name="connsiteY1" fmla="*/ 0 h 468725"/>
              <a:gd name="connsiteX2" fmla="*/ 11412815 w 11413306"/>
              <a:gd name="connsiteY2" fmla="*/ 125086 h 468725"/>
              <a:gd name="connsiteX3" fmla="*/ 1920641 w 11413306"/>
              <a:gd name="connsiteY3" fmla="*/ 127140 h 468725"/>
              <a:gd name="connsiteX4" fmla="*/ 1340718 w 11413306"/>
              <a:gd name="connsiteY4" fmla="*/ 468725 h 468725"/>
              <a:gd name="connsiteX5" fmla="*/ 858696 w 11413306"/>
              <a:gd name="connsiteY5" fmla="*/ 125867 h 468725"/>
              <a:gd name="connsiteX6" fmla="*/ 782750 w 11413306"/>
              <a:gd name="connsiteY6" fmla="*/ 2791 h 468725"/>
              <a:gd name="connsiteX0" fmla="*/ 802813 w 11357561"/>
              <a:gd name="connsiteY0" fmla="*/ 2791 h 468725"/>
              <a:gd name="connsiteX1" fmla="*/ 11356867 w 11357561"/>
              <a:gd name="connsiteY1" fmla="*/ 0 h 468725"/>
              <a:gd name="connsiteX2" fmla="*/ 11357070 w 11357561"/>
              <a:gd name="connsiteY2" fmla="*/ 125086 h 468725"/>
              <a:gd name="connsiteX3" fmla="*/ 1864896 w 11357561"/>
              <a:gd name="connsiteY3" fmla="*/ 127140 h 468725"/>
              <a:gd name="connsiteX4" fmla="*/ 1284973 w 11357561"/>
              <a:gd name="connsiteY4" fmla="*/ 468725 h 468725"/>
              <a:gd name="connsiteX5" fmla="*/ 802951 w 11357561"/>
              <a:gd name="connsiteY5" fmla="*/ 125867 h 468725"/>
              <a:gd name="connsiteX6" fmla="*/ 802813 w 11357561"/>
              <a:gd name="connsiteY6" fmla="*/ 2791 h 468725"/>
              <a:gd name="connsiteX0" fmla="*/ 341552 w 10896300"/>
              <a:gd name="connsiteY0" fmla="*/ 2791 h 468725"/>
              <a:gd name="connsiteX1" fmla="*/ 10895606 w 10896300"/>
              <a:gd name="connsiteY1" fmla="*/ 0 h 468725"/>
              <a:gd name="connsiteX2" fmla="*/ 10895809 w 10896300"/>
              <a:gd name="connsiteY2" fmla="*/ 125086 h 468725"/>
              <a:gd name="connsiteX3" fmla="*/ 1403635 w 10896300"/>
              <a:gd name="connsiteY3" fmla="*/ 127140 h 468725"/>
              <a:gd name="connsiteX4" fmla="*/ 823712 w 10896300"/>
              <a:gd name="connsiteY4" fmla="*/ 468725 h 468725"/>
              <a:gd name="connsiteX5" fmla="*/ 341690 w 10896300"/>
              <a:gd name="connsiteY5" fmla="*/ 125867 h 468725"/>
              <a:gd name="connsiteX6" fmla="*/ 341552 w 10896300"/>
              <a:gd name="connsiteY6" fmla="*/ 2791 h 468725"/>
              <a:gd name="connsiteX0" fmla="*/ 41143 w 10595891"/>
              <a:gd name="connsiteY0" fmla="*/ 2791 h 468725"/>
              <a:gd name="connsiteX1" fmla="*/ 10595197 w 10595891"/>
              <a:gd name="connsiteY1" fmla="*/ 0 h 468725"/>
              <a:gd name="connsiteX2" fmla="*/ 10595400 w 10595891"/>
              <a:gd name="connsiteY2" fmla="*/ 125086 h 468725"/>
              <a:gd name="connsiteX3" fmla="*/ 1103226 w 10595891"/>
              <a:gd name="connsiteY3" fmla="*/ 127140 h 468725"/>
              <a:gd name="connsiteX4" fmla="*/ 523303 w 10595891"/>
              <a:gd name="connsiteY4" fmla="*/ 468725 h 468725"/>
              <a:gd name="connsiteX5" fmla="*/ 41281 w 10595891"/>
              <a:gd name="connsiteY5" fmla="*/ 125867 h 468725"/>
              <a:gd name="connsiteX6" fmla="*/ 41143 w 1059589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44066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44066 h 468725"/>
              <a:gd name="connsiteX0" fmla="*/ 433 w 10554690"/>
              <a:gd name="connsiteY0" fmla="*/ 5966 h 430625"/>
              <a:gd name="connsiteX1" fmla="*/ 10551351 w 10554690"/>
              <a:gd name="connsiteY1" fmla="*/ 0 h 430625"/>
              <a:gd name="connsiteX2" fmla="*/ 10554690 w 10554690"/>
              <a:gd name="connsiteY2" fmla="*/ 86986 h 430625"/>
              <a:gd name="connsiteX3" fmla="*/ 1062516 w 10554690"/>
              <a:gd name="connsiteY3" fmla="*/ 89040 h 430625"/>
              <a:gd name="connsiteX4" fmla="*/ 482593 w 10554690"/>
              <a:gd name="connsiteY4" fmla="*/ 430625 h 430625"/>
              <a:gd name="connsiteX5" fmla="*/ 571 w 10554690"/>
              <a:gd name="connsiteY5" fmla="*/ 101571 h 430625"/>
              <a:gd name="connsiteX6" fmla="*/ 433 w 10554690"/>
              <a:gd name="connsiteY6" fmla="*/ 5966 h 430625"/>
              <a:gd name="connsiteX0" fmla="*/ 433 w 10554690"/>
              <a:gd name="connsiteY0" fmla="*/ 5966 h 427450"/>
              <a:gd name="connsiteX1" fmla="*/ 10551351 w 10554690"/>
              <a:gd name="connsiteY1" fmla="*/ 0 h 427450"/>
              <a:gd name="connsiteX2" fmla="*/ 10554690 w 10554690"/>
              <a:gd name="connsiteY2" fmla="*/ 86986 h 427450"/>
              <a:gd name="connsiteX3" fmla="*/ 1062516 w 10554690"/>
              <a:gd name="connsiteY3" fmla="*/ 89040 h 427450"/>
              <a:gd name="connsiteX4" fmla="*/ 482593 w 10554690"/>
              <a:gd name="connsiteY4" fmla="*/ 427450 h 427450"/>
              <a:gd name="connsiteX5" fmla="*/ 571 w 10554690"/>
              <a:gd name="connsiteY5" fmla="*/ 101571 h 427450"/>
              <a:gd name="connsiteX6" fmla="*/ 433 w 10554690"/>
              <a:gd name="connsiteY6" fmla="*/ 5966 h 427450"/>
              <a:gd name="connsiteX0" fmla="*/ 433 w 10554690"/>
              <a:gd name="connsiteY0" fmla="*/ 5966 h 427450"/>
              <a:gd name="connsiteX1" fmla="*/ 10551351 w 10554690"/>
              <a:gd name="connsiteY1" fmla="*/ 0 h 427450"/>
              <a:gd name="connsiteX2" fmla="*/ 10554690 w 10554690"/>
              <a:gd name="connsiteY2" fmla="*/ 86986 h 427450"/>
              <a:gd name="connsiteX3" fmla="*/ 10274940 w 10554690"/>
              <a:gd name="connsiteY3" fmla="*/ 87717 h 427450"/>
              <a:gd name="connsiteX4" fmla="*/ 1062516 w 10554690"/>
              <a:gd name="connsiteY4" fmla="*/ 89040 h 427450"/>
              <a:gd name="connsiteX5" fmla="*/ 482593 w 10554690"/>
              <a:gd name="connsiteY5" fmla="*/ 427450 h 427450"/>
              <a:gd name="connsiteX6" fmla="*/ 571 w 10554690"/>
              <a:gd name="connsiteY6" fmla="*/ 101571 h 427450"/>
              <a:gd name="connsiteX7" fmla="*/ 433 w 10554690"/>
              <a:gd name="connsiteY7" fmla="*/ 5966 h 427450"/>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60438 h 481922"/>
              <a:gd name="connsiteX1" fmla="*/ 10551351 w 10554691"/>
              <a:gd name="connsiteY1" fmla="*/ 54472 h 481922"/>
              <a:gd name="connsiteX2" fmla="*/ 10554691 w 10554691"/>
              <a:gd name="connsiteY2" fmla="*/ 49383 h 481922"/>
              <a:gd name="connsiteX3" fmla="*/ 10274940 w 10554691"/>
              <a:gd name="connsiteY3" fmla="*/ 142189 h 481922"/>
              <a:gd name="connsiteX4" fmla="*/ 1062516 w 10554691"/>
              <a:gd name="connsiteY4" fmla="*/ 143512 h 481922"/>
              <a:gd name="connsiteX5" fmla="*/ 482593 w 10554691"/>
              <a:gd name="connsiteY5" fmla="*/ 481922 h 481922"/>
              <a:gd name="connsiteX6" fmla="*/ 571 w 10554691"/>
              <a:gd name="connsiteY6" fmla="*/ 156043 h 481922"/>
              <a:gd name="connsiteX7" fmla="*/ 433 w 10554691"/>
              <a:gd name="connsiteY7" fmla="*/ 60438 h 481922"/>
              <a:gd name="connsiteX0" fmla="*/ 433 w 11661532"/>
              <a:gd name="connsiteY0" fmla="*/ 5966 h 427450"/>
              <a:gd name="connsiteX1" fmla="*/ 10551351 w 11661532"/>
              <a:gd name="connsiteY1" fmla="*/ 0 h 427450"/>
              <a:gd name="connsiteX2" fmla="*/ 10274940 w 11661532"/>
              <a:gd name="connsiteY2" fmla="*/ 87717 h 427450"/>
              <a:gd name="connsiteX3" fmla="*/ 1062516 w 11661532"/>
              <a:gd name="connsiteY3" fmla="*/ 89040 h 427450"/>
              <a:gd name="connsiteX4" fmla="*/ 482593 w 11661532"/>
              <a:gd name="connsiteY4" fmla="*/ 427450 h 427450"/>
              <a:gd name="connsiteX5" fmla="*/ 571 w 11661532"/>
              <a:gd name="connsiteY5" fmla="*/ 101571 h 427450"/>
              <a:gd name="connsiteX6" fmla="*/ 433 w 11661532"/>
              <a:gd name="connsiteY6" fmla="*/ 5966 h 427450"/>
              <a:gd name="connsiteX0" fmla="*/ 433 w 11071037"/>
              <a:gd name="connsiteY0" fmla="*/ 6015 h 427499"/>
              <a:gd name="connsiteX1" fmla="*/ 10551351 w 11071037"/>
              <a:gd name="connsiteY1" fmla="*/ 49 h 427499"/>
              <a:gd name="connsiteX2" fmla="*/ 10274940 w 11071037"/>
              <a:gd name="connsiteY2" fmla="*/ 87766 h 427499"/>
              <a:gd name="connsiteX3" fmla="*/ 1062516 w 11071037"/>
              <a:gd name="connsiteY3" fmla="*/ 89089 h 427499"/>
              <a:gd name="connsiteX4" fmla="*/ 482593 w 11071037"/>
              <a:gd name="connsiteY4" fmla="*/ 427499 h 427499"/>
              <a:gd name="connsiteX5" fmla="*/ 571 w 11071037"/>
              <a:gd name="connsiteY5" fmla="*/ 101620 h 427499"/>
              <a:gd name="connsiteX6" fmla="*/ 433 w 11071037"/>
              <a:gd name="connsiteY6" fmla="*/ 6015 h 427499"/>
              <a:gd name="connsiteX0" fmla="*/ 433 w 11057538"/>
              <a:gd name="connsiteY0" fmla="*/ 5966 h 427450"/>
              <a:gd name="connsiteX1" fmla="*/ 10551351 w 11057538"/>
              <a:gd name="connsiteY1" fmla="*/ 0 h 427450"/>
              <a:gd name="connsiteX2" fmla="*/ 10274940 w 11057538"/>
              <a:gd name="connsiteY2" fmla="*/ 87717 h 427450"/>
              <a:gd name="connsiteX3" fmla="*/ 1062516 w 11057538"/>
              <a:gd name="connsiteY3" fmla="*/ 89040 h 427450"/>
              <a:gd name="connsiteX4" fmla="*/ 482593 w 11057538"/>
              <a:gd name="connsiteY4" fmla="*/ 427450 h 427450"/>
              <a:gd name="connsiteX5" fmla="*/ 571 w 11057538"/>
              <a:gd name="connsiteY5" fmla="*/ 101571 h 427450"/>
              <a:gd name="connsiteX6" fmla="*/ 433 w 11057538"/>
              <a:gd name="connsiteY6" fmla="*/ 5966 h 427450"/>
              <a:gd name="connsiteX0" fmla="*/ 433 w 10551351"/>
              <a:gd name="connsiteY0" fmla="*/ 5966 h 427450"/>
              <a:gd name="connsiteX1" fmla="*/ 10551351 w 10551351"/>
              <a:gd name="connsiteY1" fmla="*/ 0 h 427450"/>
              <a:gd name="connsiteX2" fmla="*/ 10274940 w 10551351"/>
              <a:gd name="connsiteY2" fmla="*/ 87717 h 427450"/>
              <a:gd name="connsiteX3" fmla="*/ 1062516 w 10551351"/>
              <a:gd name="connsiteY3" fmla="*/ 89040 h 427450"/>
              <a:gd name="connsiteX4" fmla="*/ 482593 w 10551351"/>
              <a:gd name="connsiteY4" fmla="*/ 427450 h 427450"/>
              <a:gd name="connsiteX5" fmla="*/ 571 w 10551351"/>
              <a:gd name="connsiteY5" fmla="*/ 101571 h 427450"/>
              <a:gd name="connsiteX6" fmla="*/ 433 w 10551351"/>
              <a:gd name="connsiteY6" fmla="*/ 5966 h 427450"/>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0 w 11177990"/>
              <a:gd name="connsiteY6" fmla="*/ 2791 h 341725"/>
              <a:gd name="connsiteX0" fmla="*/ 780014 w 11958004"/>
              <a:gd name="connsiteY0" fmla="*/ 2791 h 341725"/>
              <a:gd name="connsiteX1" fmla="*/ 11958004 w 11958004"/>
              <a:gd name="connsiteY1" fmla="*/ 0 h 341725"/>
              <a:gd name="connsiteX2" fmla="*/ 11681593 w 11958004"/>
              <a:gd name="connsiteY2" fmla="*/ 87717 h 341725"/>
              <a:gd name="connsiteX3" fmla="*/ 2469169 w 11958004"/>
              <a:gd name="connsiteY3" fmla="*/ 89040 h 341725"/>
              <a:gd name="connsiteX4" fmla="*/ 1889246 w 11958004"/>
              <a:gd name="connsiteY4" fmla="*/ 341725 h 341725"/>
              <a:gd name="connsiteX5" fmla="*/ 1407224 w 11958004"/>
              <a:gd name="connsiteY5" fmla="*/ 101571 h 341725"/>
              <a:gd name="connsiteX6" fmla="*/ 998158 w 11958004"/>
              <a:gd name="connsiteY6" fmla="*/ 40093 h 341725"/>
              <a:gd name="connsiteX7" fmla="*/ 780014 w 11958004"/>
              <a:gd name="connsiteY7" fmla="*/ 2791 h 341725"/>
              <a:gd name="connsiteX0" fmla="*/ 758495 w 11936485"/>
              <a:gd name="connsiteY0" fmla="*/ 2791 h 341725"/>
              <a:gd name="connsiteX1" fmla="*/ 11936485 w 11936485"/>
              <a:gd name="connsiteY1" fmla="*/ 0 h 341725"/>
              <a:gd name="connsiteX2" fmla="*/ 11660074 w 11936485"/>
              <a:gd name="connsiteY2" fmla="*/ 87717 h 341725"/>
              <a:gd name="connsiteX3" fmla="*/ 2447650 w 11936485"/>
              <a:gd name="connsiteY3" fmla="*/ 89040 h 341725"/>
              <a:gd name="connsiteX4" fmla="*/ 1867727 w 11936485"/>
              <a:gd name="connsiteY4" fmla="*/ 341725 h 341725"/>
              <a:gd name="connsiteX5" fmla="*/ 1385705 w 11936485"/>
              <a:gd name="connsiteY5" fmla="*/ 101571 h 341725"/>
              <a:gd name="connsiteX6" fmla="*/ 976639 w 11936485"/>
              <a:gd name="connsiteY6" fmla="*/ 40093 h 341725"/>
              <a:gd name="connsiteX7" fmla="*/ 758495 w 11936485"/>
              <a:gd name="connsiteY7" fmla="*/ 2791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218144 w 11177990"/>
              <a:gd name="connsiteY6" fmla="*/ 40093 h 341725"/>
              <a:gd name="connsiteX7" fmla="*/ 0 w 11177990"/>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1179321"/>
              <a:gd name="connsiteY0" fmla="*/ 2791 h 341725"/>
              <a:gd name="connsiteX1" fmla="*/ 11179321 w 11179321"/>
              <a:gd name="connsiteY1" fmla="*/ 0 h 341725"/>
              <a:gd name="connsiteX2" fmla="*/ 10567427 w 11179321"/>
              <a:gd name="connsiteY2" fmla="*/ 90892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0600099"/>
              <a:gd name="connsiteY0" fmla="*/ 2791 h 341725"/>
              <a:gd name="connsiteX1" fmla="*/ 10561656 w 10600099"/>
              <a:gd name="connsiteY1" fmla="*/ 0 h 341725"/>
              <a:gd name="connsiteX2" fmla="*/ 10567427 w 10600099"/>
              <a:gd name="connsiteY2" fmla="*/ 90892 h 341725"/>
              <a:gd name="connsiteX3" fmla="*/ 1690486 w 10600099"/>
              <a:gd name="connsiteY3" fmla="*/ 89040 h 341725"/>
              <a:gd name="connsiteX4" fmla="*/ 1110563 w 10600099"/>
              <a:gd name="connsiteY4" fmla="*/ 341725 h 341725"/>
              <a:gd name="connsiteX5" fmla="*/ 628541 w 10600099"/>
              <a:gd name="connsiteY5" fmla="*/ 101571 h 341725"/>
              <a:gd name="connsiteX6" fmla="*/ 0 w 10600099"/>
              <a:gd name="connsiteY6" fmla="*/ 103593 h 341725"/>
              <a:gd name="connsiteX7" fmla="*/ 1331 w 10600099"/>
              <a:gd name="connsiteY7" fmla="*/ 2791 h 341725"/>
              <a:gd name="connsiteX0" fmla="*/ 1331 w 10567427"/>
              <a:gd name="connsiteY0" fmla="*/ 2791 h 341725"/>
              <a:gd name="connsiteX1" fmla="*/ 10561656 w 10567427"/>
              <a:gd name="connsiteY1" fmla="*/ 0 h 341725"/>
              <a:gd name="connsiteX2" fmla="*/ 10567427 w 10567427"/>
              <a:gd name="connsiteY2" fmla="*/ 90892 h 341725"/>
              <a:gd name="connsiteX3" fmla="*/ 1690486 w 10567427"/>
              <a:gd name="connsiteY3" fmla="*/ 89040 h 341725"/>
              <a:gd name="connsiteX4" fmla="*/ 1110563 w 10567427"/>
              <a:gd name="connsiteY4" fmla="*/ 341725 h 341725"/>
              <a:gd name="connsiteX5" fmla="*/ 628541 w 10567427"/>
              <a:gd name="connsiteY5" fmla="*/ 101571 h 341725"/>
              <a:gd name="connsiteX6" fmla="*/ 0 w 10567427"/>
              <a:gd name="connsiteY6" fmla="*/ 103593 h 341725"/>
              <a:gd name="connsiteX7" fmla="*/ 1331 w 10567427"/>
              <a:gd name="connsiteY7" fmla="*/ 2791 h 341725"/>
              <a:gd name="connsiteX0" fmla="*/ 1331 w 10561687"/>
              <a:gd name="connsiteY0" fmla="*/ 2791 h 341725"/>
              <a:gd name="connsiteX1" fmla="*/ 10561656 w 10561687"/>
              <a:gd name="connsiteY1" fmla="*/ 0 h 341725"/>
              <a:gd name="connsiteX2" fmla="*/ 10561157 w 10561687"/>
              <a:gd name="connsiteY2" fmla="*/ 90892 h 341725"/>
              <a:gd name="connsiteX3" fmla="*/ 1690486 w 10561687"/>
              <a:gd name="connsiteY3" fmla="*/ 89040 h 341725"/>
              <a:gd name="connsiteX4" fmla="*/ 1110563 w 10561687"/>
              <a:gd name="connsiteY4" fmla="*/ 341725 h 341725"/>
              <a:gd name="connsiteX5" fmla="*/ 628541 w 10561687"/>
              <a:gd name="connsiteY5" fmla="*/ 101571 h 341725"/>
              <a:gd name="connsiteX6" fmla="*/ 0 w 10561687"/>
              <a:gd name="connsiteY6" fmla="*/ 103593 h 341725"/>
              <a:gd name="connsiteX7" fmla="*/ 1331 w 10561687"/>
              <a:gd name="connsiteY7" fmla="*/ 2791 h 341725"/>
              <a:gd name="connsiteX0" fmla="*/ 1331 w 10562072"/>
              <a:gd name="connsiteY0" fmla="*/ 2791 h 341725"/>
              <a:gd name="connsiteX1" fmla="*/ 10561656 w 10562072"/>
              <a:gd name="connsiteY1" fmla="*/ 0 h 341725"/>
              <a:gd name="connsiteX2" fmla="*/ 10561157 w 10562072"/>
              <a:gd name="connsiteY2" fmla="*/ 90892 h 341725"/>
              <a:gd name="connsiteX3" fmla="*/ 1690486 w 10562072"/>
              <a:gd name="connsiteY3" fmla="*/ 89040 h 341725"/>
              <a:gd name="connsiteX4" fmla="*/ 1110563 w 10562072"/>
              <a:gd name="connsiteY4" fmla="*/ 341725 h 341725"/>
              <a:gd name="connsiteX5" fmla="*/ 628541 w 10562072"/>
              <a:gd name="connsiteY5" fmla="*/ 101571 h 341725"/>
              <a:gd name="connsiteX6" fmla="*/ 0 w 10562072"/>
              <a:gd name="connsiteY6" fmla="*/ 103593 h 341725"/>
              <a:gd name="connsiteX7" fmla="*/ 1331 w 10562072"/>
              <a:gd name="connsiteY7" fmla="*/ 2791 h 341725"/>
              <a:gd name="connsiteX0" fmla="*/ 1331 w 10562072"/>
              <a:gd name="connsiteY0" fmla="*/ 2791 h 887696"/>
              <a:gd name="connsiteX1" fmla="*/ 10561656 w 10562072"/>
              <a:gd name="connsiteY1" fmla="*/ 0 h 887696"/>
              <a:gd name="connsiteX2" fmla="*/ 10561157 w 10562072"/>
              <a:gd name="connsiteY2" fmla="*/ 90892 h 887696"/>
              <a:gd name="connsiteX3" fmla="*/ 1690486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702"/>
              <a:gd name="connsiteX1" fmla="*/ 10561656 w 10562072"/>
              <a:gd name="connsiteY1" fmla="*/ 0 h 887702"/>
              <a:gd name="connsiteX2" fmla="*/ 10561157 w 10562072"/>
              <a:gd name="connsiteY2" fmla="*/ 90892 h 887702"/>
              <a:gd name="connsiteX3" fmla="*/ 2317558 w 10562072"/>
              <a:gd name="connsiteY3" fmla="*/ 89040 h 887702"/>
              <a:gd name="connsiteX4" fmla="*/ 1180889 w 10562072"/>
              <a:gd name="connsiteY4" fmla="*/ 887696 h 887702"/>
              <a:gd name="connsiteX5" fmla="*/ 0 w 10562072"/>
              <a:gd name="connsiteY5" fmla="*/ 103593 h 887702"/>
              <a:gd name="connsiteX6" fmla="*/ 1331 w 10562072"/>
              <a:gd name="connsiteY6" fmla="*/ 2791 h 887702"/>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0 w 10568342"/>
              <a:gd name="connsiteY0" fmla="*/ 0 h 2916892"/>
              <a:gd name="connsiteX1" fmla="*/ 10567926 w 10568342"/>
              <a:gd name="connsiteY1" fmla="*/ 2029196 h 2916892"/>
              <a:gd name="connsiteX2" fmla="*/ 10567427 w 10568342"/>
              <a:gd name="connsiteY2" fmla="*/ 2120088 h 2916892"/>
              <a:gd name="connsiteX3" fmla="*/ 2323828 w 10568342"/>
              <a:gd name="connsiteY3" fmla="*/ 2118236 h 2916892"/>
              <a:gd name="connsiteX4" fmla="*/ 1187159 w 10568342"/>
              <a:gd name="connsiteY4" fmla="*/ 2916892 h 2916892"/>
              <a:gd name="connsiteX5" fmla="*/ 6270 w 10568342"/>
              <a:gd name="connsiteY5" fmla="*/ 2132789 h 2916892"/>
              <a:gd name="connsiteX6" fmla="*/ 0 w 10568342"/>
              <a:gd name="connsiteY6" fmla="*/ 0 h 2916892"/>
              <a:gd name="connsiteX0" fmla="*/ 0 w 10575943"/>
              <a:gd name="connsiteY0" fmla="*/ 0 h 2955377"/>
              <a:gd name="connsiteX1" fmla="*/ 10575527 w 10575943"/>
              <a:gd name="connsiteY1" fmla="*/ 2067681 h 2955377"/>
              <a:gd name="connsiteX2" fmla="*/ 10575028 w 10575943"/>
              <a:gd name="connsiteY2" fmla="*/ 2158573 h 2955377"/>
              <a:gd name="connsiteX3" fmla="*/ 2331429 w 10575943"/>
              <a:gd name="connsiteY3" fmla="*/ 2156721 h 2955377"/>
              <a:gd name="connsiteX4" fmla="*/ 1194760 w 10575943"/>
              <a:gd name="connsiteY4" fmla="*/ 2955377 h 2955377"/>
              <a:gd name="connsiteX5" fmla="*/ 13871 w 10575943"/>
              <a:gd name="connsiteY5" fmla="*/ 2171274 h 2955377"/>
              <a:gd name="connsiteX6" fmla="*/ 0 w 10575943"/>
              <a:gd name="connsiteY6" fmla="*/ 0 h 2955377"/>
              <a:gd name="connsiteX0" fmla="*/ 267371 w 10562072"/>
              <a:gd name="connsiteY0" fmla="*/ 0 h 2685985"/>
              <a:gd name="connsiteX1" fmla="*/ 10561656 w 10562072"/>
              <a:gd name="connsiteY1" fmla="*/ 1798289 h 2685985"/>
              <a:gd name="connsiteX2" fmla="*/ 10561157 w 10562072"/>
              <a:gd name="connsiteY2" fmla="*/ 1889181 h 2685985"/>
              <a:gd name="connsiteX3" fmla="*/ 2317558 w 10562072"/>
              <a:gd name="connsiteY3" fmla="*/ 1887329 h 2685985"/>
              <a:gd name="connsiteX4" fmla="*/ 1180889 w 10562072"/>
              <a:gd name="connsiteY4" fmla="*/ 2685985 h 2685985"/>
              <a:gd name="connsiteX5" fmla="*/ 0 w 10562072"/>
              <a:gd name="connsiteY5" fmla="*/ 1901882 h 2685985"/>
              <a:gd name="connsiteX6" fmla="*/ 267371 w 10562072"/>
              <a:gd name="connsiteY6" fmla="*/ 0 h 2685985"/>
              <a:gd name="connsiteX0" fmla="*/ 1331 w 10562072"/>
              <a:gd name="connsiteY0" fmla="*/ 0 h 2955377"/>
              <a:gd name="connsiteX1" fmla="*/ 10561656 w 10562072"/>
              <a:gd name="connsiteY1" fmla="*/ 2067681 h 2955377"/>
              <a:gd name="connsiteX2" fmla="*/ 10561157 w 10562072"/>
              <a:gd name="connsiteY2" fmla="*/ 2158573 h 2955377"/>
              <a:gd name="connsiteX3" fmla="*/ 2317558 w 10562072"/>
              <a:gd name="connsiteY3" fmla="*/ 2156721 h 2955377"/>
              <a:gd name="connsiteX4" fmla="*/ 1180889 w 10562072"/>
              <a:gd name="connsiteY4" fmla="*/ 2955377 h 2955377"/>
              <a:gd name="connsiteX5" fmla="*/ 0 w 10562072"/>
              <a:gd name="connsiteY5" fmla="*/ 2171274 h 2955377"/>
              <a:gd name="connsiteX6" fmla="*/ 1331 w 10562072"/>
              <a:gd name="connsiteY6" fmla="*/ 0 h 2955377"/>
              <a:gd name="connsiteX0" fmla="*/ 1331 w 10562072"/>
              <a:gd name="connsiteY0" fmla="*/ 2791 h 2958168"/>
              <a:gd name="connsiteX1" fmla="*/ 10561655 w 10562072"/>
              <a:gd name="connsiteY1" fmla="*/ 0 h 2958168"/>
              <a:gd name="connsiteX2" fmla="*/ 10561157 w 10562072"/>
              <a:gd name="connsiteY2" fmla="*/ 2161364 h 2958168"/>
              <a:gd name="connsiteX3" fmla="*/ 2317558 w 10562072"/>
              <a:gd name="connsiteY3" fmla="*/ 2159512 h 2958168"/>
              <a:gd name="connsiteX4" fmla="*/ 1180889 w 10562072"/>
              <a:gd name="connsiteY4" fmla="*/ 2958168 h 2958168"/>
              <a:gd name="connsiteX5" fmla="*/ 0 w 10562072"/>
              <a:gd name="connsiteY5" fmla="*/ 2174065 h 2958168"/>
              <a:gd name="connsiteX6" fmla="*/ 1331 w 10562072"/>
              <a:gd name="connsiteY6" fmla="*/ 2791 h 2958168"/>
              <a:gd name="connsiteX0" fmla="*/ 1331 w 10562072"/>
              <a:gd name="connsiteY0" fmla="*/ 2791 h 2958168"/>
              <a:gd name="connsiteX1" fmla="*/ 10561655 w 10562072"/>
              <a:gd name="connsiteY1" fmla="*/ 0 h 2958168"/>
              <a:gd name="connsiteX2" fmla="*/ 10561157 w 10562072"/>
              <a:gd name="connsiteY2" fmla="*/ 2161364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7"/>
              <a:gd name="connsiteY0" fmla="*/ 2791 h 2958168"/>
              <a:gd name="connsiteX1" fmla="*/ 10561655 w 10561657"/>
              <a:gd name="connsiteY1" fmla="*/ 0 h 2958168"/>
              <a:gd name="connsiteX2" fmla="*/ 10469943 w 10561657"/>
              <a:gd name="connsiteY2" fmla="*/ 668161 h 2958168"/>
              <a:gd name="connsiteX3" fmla="*/ 9288594 w 10561657"/>
              <a:gd name="connsiteY3" fmla="*/ 2153103 h 2958168"/>
              <a:gd name="connsiteX4" fmla="*/ 2317558 w 10561657"/>
              <a:gd name="connsiteY4" fmla="*/ 2159512 h 2958168"/>
              <a:gd name="connsiteX5" fmla="*/ 1180889 w 10561657"/>
              <a:gd name="connsiteY5" fmla="*/ 2958168 h 2958168"/>
              <a:gd name="connsiteX6" fmla="*/ 0 w 10561657"/>
              <a:gd name="connsiteY6" fmla="*/ 2174065 h 2958168"/>
              <a:gd name="connsiteX7" fmla="*/ 1331 w 10561657"/>
              <a:gd name="connsiteY7" fmla="*/ 2791 h 2958168"/>
              <a:gd name="connsiteX0" fmla="*/ 1331 w 10562072"/>
              <a:gd name="connsiteY0" fmla="*/ 2791 h 2958168"/>
              <a:gd name="connsiteX1" fmla="*/ 10561655 w 10562072"/>
              <a:gd name="connsiteY1" fmla="*/ 0 h 2958168"/>
              <a:gd name="connsiteX2" fmla="*/ 10561157 w 10562072"/>
              <a:gd name="connsiteY2" fmla="*/ 1468641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5"/>
              <a:gd name="connsiteY0" fmla="*/ 2791 h 2958168"/>
              <a:gd name="connsiteX1" fmla="*/ 10561655 w 10561655"/>
              <a:gd name="connsiteY1" fmla="*/ 0 h 2958168"/>
              <a:gd name="connsiteX2" fmla="*/ 10196302 w 10561655"/>
              <a:gd name="connsiteY2" fmla="*/ 1183855 h 2958168"/>
              <a:gd name="connsiteX3" fmla="*/ 9288594 w 10561655"/>
              <a:gd name="connsiteY3" fmla="*/ 2153103 h 2958168"/>
              <a:gd name="connsiteX4" fmla="*/ 2317558 w 10561655"/>
              <a:gd name="connsiteY4" fmla="*/ 2159512 h 2958168"/>
              <a:gd name="connsiteX5" fmla="*/ 1180889 w 10561655"/>
              <a:gd name="connsiteY5" fmla="*/ 2958168 h 2958168"/>
              <a:gd name="connsiteX6" fmla="*/ 0 w 10561655"/>
              <a:gd name="connsiteY6" fmla="*/ 2174065 h 2958168"/>
              <a:gd name="connsiteX7" fmla="*/ 1331 w 10561655"/>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62072" h="2958168">
                <a:moveTo>
                  <a:pt x="1331" y="2791"/>
                </a:moveTo>
                <a:lnTo>
                  <a:pt x="10561655" y="0"/>
                </a:lnTo>
                <a:cubicBezTo>
                  <a:pt x="10562168" y="67600"/>
                  <a:pt x="10562411" y="1432923"/>
                  <a:pt x="10561157" y="1476338"/>
                </a:cubicBezTo>
                <a:cubicBezTo>
                  <a:pt x="10083761" y="2148347"/>
                  <a:pt x="9705180" y="2158423"/>
                  <a:pt x="9288594" y="2153103"/>
                </a:cubicBezTo>
                <a:lnTo>
                  <a:pt x="2317558" y="2159512"/>
                </a:lnTo>
                <a:cubicBezTo>
                  <a:pt x="1740344" y="2192654"/>
                  <a:pt x="1372498" y="2495346"/>
                  <a:pt x="1180889" y="2958168"/>
                </a:cubicBezTo>
                <a:cubicBezTo>
                  <a:pt x="882535" y="2254391"/>
                  <a:pt x="278640" y="2173187"/>
                  <a:pt x="0" y="2174065"/>
                </a:cubicBezTo>
                <a:cubicBezTo>
                  <a:pt x="2067" y="2138552"/>
                  <a:pt x="2603" y="98373"/>
                  <a:pt x="1331" y="2791"/>
                </a:cubicBezTo>
                <a:close/>
              </a:path>
            </a:pathLst>
          </a:custGeom>
          <a:solidFill>
            <a:schemeClr val="bg1"/>
          </a:solidFill>
          <a:ln w="12700" cmpd="sng" algn="ctr">
            <a:noFill/>
            <a:miter lim="800000"/>
            <a:headEnd/>
            <a:tailEnd/>
          </a:ln>
          <a:effectLst>
            <a:outerShdw blurRad="41275" dist="38100" dir="5400000" algn="t" rotWithShape="0">
              <a:schemeClr val="bg1">
                <a:lumMod val="65000"/>
                <a:alpha val="25000"/>
              </a:schemeClr>
            </a:outerShdw>
          </a:effectLst>
        </p:spPr>
        <p:txBody>
          <a:bodyPr lIns="33059" tIns="42976" rIns="33059" bIns="42976" anchor="ctr"/>
          <a:lstStyle/>
          <a:p>
            <a:pPr algn="ctr" defTabSz="957756" fontAlgn="auto">
              <a:spcBef>
                <a:spcPts val="0"/>
              </a:spcBef>
              <a:spcAft>
                <a:spcPts val="0"/>
              </a:spcAft>
              <a:defRPr/>
            </a:pPr>
            <a:endParaRPr lang="en-US" sz="1000" dirty="0">
              <a:solidFill>
                <a:schemeClr val="bg1"/>
              </a:solidFill>
              <a:latin typeface="Arial"/>
              <a:cs typeface="Arial"/>
            </a:endParaRPr>
          </a:p>
        </p:txBody>
      </p:sp>
      <p:graphicFrame>
        <p:nvGraphicFramePr>
          <p:cNvPr id="7" name="Object 2" hidden="1"/>
          <p:cNvGraphicFramePr>
            <a:graphicFrameLocks noChangeAspect="1"/>
          </p:cNvGraphicFramePr>
          <p:nvPr userDrawn="1">
            <p:custDataLst>
              <p:tags r:id="rId3"/>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080" name="think-cell Slide" r:id="rId7" imgW="360" imgH="360" progId="">
                  <p:embed/>
                </p:oleObj>
              </mc:Choice>
              <mc:Fallback>
                <p:oleObj name="think-cell Slide" r:id="rId7" imgW="360" imgH="360" progId="">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7"/>
          <p:cNvSpPr/>
          <p:nvPr userDrawn="1">
            <p:custDataLst>
              <p:tags r:id="rId4"/>
            </p:custDataLst>
          </p:nvPr>
        </p:nvSpPr>
        <p:spPr>
          <a:xfrm>
            <a:off x="0" y="6400800"/>
            <a:ext cx="9906000" cy="45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83969" tIns="41985" rIns="83969" bIns="41985" anchor="ctr"/>
          <a:lstStyle/>
          <a:p>
            <a:pPr algn="ctr" defTabSz="957756" fontAlgn="auto">
              <a:spcBef>
                <a:spcPts val="0"/>
              </a:spcBef>
              <a:spcAft>
                <a:spcPts val="0"/>
              </a:spcAft>
              <a:defRPr/>
            </a:pPr>
            <a:endParaRPr lang="en-US" sz="1300" dirty="0"/>
          </a:p>
        </p:txBody>
      </p:sp>
      <p:sp>
        <p:nvSpPr>
          <p:cNvPr id="16" name="Title 1"/>
          <p:cNvSpPr>
            <a:spLocks noGrp="1"/>
          </p:cNvSpPr>
          <p:nvPr>
            <p:ph type="title"/>
          </p:nvPr>
        </p:nvSpPr>
        <p:spPr>
          <a:xfrm>
            <a:off x="0" y="3094063"/>
            <a:ext cx="9906000" cy="1031357"/>
          </a:xfrm>
        </p:spPr>
        <p:txBody>
          <a:bodyPr lIns="36000" tIns="36000" rIns="360000" bIns="36000" rtlCol="0" anchor="t">
            <a:noAutofit/>
          </a:bodyPr>
          <a:lstStyle>
            <a:lvl1pPr marL="361950" indent="0" algn="l" defTabSz="995690" rtl="0" eaLnBrk="1" latinLnBrk="0" hangingPunct="1">
              <a:spcBef>
                <a:spcPct val="0"/>
              </a:spcBef>
              <a:buNone/>
              <a:defRPr lang="en-US" sz="3600" b="0" kern="1200" dirty="0">
                <a:solidFill>
                  <a:schemeClr val="bg1"/>
                </a:solidFill>
                <a:effectLst>
                  <a:outerShdw blurRad="38100" dist="38100" dir="2700000" algn="tl">
                    <a:srgbClr val="000000">
                      <a:alpha val="43137"/>
                    </a:srgbClr>
                  </a:outerShdw>
                </a:effectLst>
                <a:latin typeface="+mj-lt"/>
                <a:ea typeface="+mj-ea"/>
                <a:cs typeface="+mj-cs"/>
              </a:defRPr>
            </a:lvl1pPr>
          </a:lstStyle>
          <a:p>
            <a:r>
              <a:rPr lang="fr-FR"/>
              <a:t>Cliquez pour modifier le style du titre</a:t>
            </a:r>
            <a:endParaRPr lang="en-US" dirty="0"/>
          </a:p>
        </p:txBody>
      </p:sp>
      <p:sp>
        <p:nvSpPr>
          <p:cNvPr id="17" name="Text Placeholder 8"/>
          <p:cNvSpPr>
            <a:spLocks noGrp="1"/>
          </p:cNvSpPr>
          <p:nvPr>
            <p:ph type="body" sz="quarter" idx="10"/>
          </p:nvPr>
        </p:nvSpPr>
        <p:spPr>
          <a:xfrm>
            <a:off x="0" y="4184562"/>
            <a:ext cx="9906000" cy="1004115"/>
          </a:xfrm>
        </p:spPr>
        <p:txBody>
          <a:bodyPr lIns="36000" tIns="36000" rIns="360000" bIns="36000" rtlCol="0">
            <a:noAutofit/>
          </a:bodyPr>
          <a:lstStyle>
            <a:lvl1pPr marL="361950" indent="0" algn="l" defTabSz="995690" rtl="0" eaLnBrk="1" latinLnBrk="0" hangingPunct="1">
              <a:spcBef>
                <a:spcPts val="0"/>
              </a:spcBef>
              <a:buFontTx/>
              <a:buNone/>
              <a:defRPr lang="fr-FR" sz="2400" b="0" kern="1200" baseline="0" smtClean="0">
                <a:solidFill>
                  <a:schemeClr val="bg1"/>
                </a:solidFill>
                <a:effectLst>
                  <a:outerShdw blurRad="38100" dist="38100" dir="2700000" algn="tl">
                    <a:srgbClr val="000000">
                      <a:alpha val="43137"/>
                    </a:srgbClr>
                  </a:outerShdw>
                </a:effectLst>
                <a:latin typeface="+mn-lt"/>
                <a:ea typeface="+mn-ea"/>
                <a:cs typeface="+mn-cs"/>
              </a:defRPr>
            </a:lvl1pPr>
          </a:lstStyle>
          <a:p>
            <a:pPr lvl="0"/>
            <a:r>
              <a:rPr lang="fr-FR"/>
              <a:t>Cliquez pour modifier les styles du texte du masque</a:t>
            </a:r>
          </a:p>
        </p:txBody>
      </p:sp>
      <p:pic>
        <p:nvPicPr>
          <p:cNvPr id="36020" name="Image 24" descr="cid:image008.png@01D4EACD.269B8A70">
            <a:extLst>
              <a:ext uri="{FF2B5EF4-FFF2-40B4-BE49-F238E27FC236}">
                <a16:creationId xmlns:a16="http://schemas.microsoft.com/office/drawing/2014/main" id="{2F1D9F33-7556-4323-A4B0-89A8C5822C81}"/>
              </a:ext>
            </a:extLst>
          </p:cNvPr>
          <p:cNvPicPr>
            <a:picLocks noChangeAspect="1" noChangeArrowheads="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4763" y="4763"/>
            <a:ext cx="4583862" cy="1920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9139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Table of Content-Agenda">
    <p:spTree>
      <p:nvGrpSpPr>
        <p:cNvPr id="1" name=""/>
        <p:cNvGrpSpPr/>
        <p:nvPr/>
      </p:nvGrpSpPr>
      <p:grpSpPr>
        <a:xfrm>
          <a:off x="0" y="0"/>
          <a:ext cx="0" cy="0"/>
          <a:chOff x="0" y="0"/>
          <a:chExt cx="0" cy="0"/>
        </a:xfrm>
      </p:grpSpPr>
      <p:graphicFrame>
        <p:nvGraphicFramePr>
          <p:cNvPr id="4"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134" name="think-cell Slide" r:id="rId10" imgW="360" imgH="360" progId="">
                  <p:embed/>
                </p:oleObj>
              </mc:Choice>
              <mc:Fallback>
                <p:oleObj name="think-cell Slide" r:id="rId10" imgW="360" imgH="360" progId="">
                  <p:embed/>
                  <p:pic>
                    <p:nvPicPr>
                      <p:cNvPr id="0" name="Picture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C308BDA5-61D3-43A1-8DFC-72A3F0847D93}" type="slidenum">
              <a:rPr lang="en-US" altLang="fr-FR" sz="700">
                <a:solidFill>
                  <a:schemeClr val="tx2"/>
                </a:solidFill>
              </a:rPr>
              <a:pPr algn="ctr"/>
              <a:t>‹N°›</a:t>
            </a:fld>
            <a:endParaRPr lang="en-US" altLang="fr-FR" sz="700">
              <a:solidFill>
                <a:schemeClr val="tx2"/>
              </a:solidFill>
            </a:endParaRPr>
          </a:p>
        </p:txBody>
      </p:sp>
      <p:sp>
        <p:nvSpPr>
          <p:cNvPr id="7"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9"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0"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sp>
        <p:nvSpPr>
          <p:cNvPr id="12" name="Rectangle 11"/>
          <p:cNvSpPr/>
          <p:nvPr userDrawn="1"/>
        </p:nvSpPr>
        <p:spPr>
          <a:xfrm>
            <a:off x="0" y="0"/>
            <a:ext cx="9906000" cy="6376988"/>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57756" fontAlgn="auto">
              <a:spcBef>
                <a:spcPts val="0"/>
              </a:spcBef>
              <a:spcAft>
                <a:spcPts val="0"/>
              </a:spcAft>
              <a:defRPr/>
            </a:pPr>
            <a:endParaRPr lang="en-US" sz="2400" dirty="0" err="1">
              <a:solidFill>
                <a:schemeClr val="tx2">
                  <a:lumMod val="50000"/>
                </a:schemeClr>
              </a:solidFill>
            </a:endParaRPr>
          </a:p>
        </p:txBody>
      </p:sp>
      <p:graphicFrame>
        <p:nvGraphicFramePr>
          <p:cNvPr id="13"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135" name="think-cell Slide" r:id="rId12" imgW="360" imgH="360" progId="">
                  <p:embed/>
                </p:oleObj>
              </mc:Choice>
              <mc:Fallback>
                <p:oleObj name="think-cell Slide" r:id="rId12" imgW="360" imgH="360" progId="">
                  <p:embed/>
                  <p:pic>
                    <p:nvPicPr>
                      <p:cNvPr id="0" name="Picture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Freeform 4"/>
          <p:cNvSpPr>
            <a:spLocks/>
          </p:cNvSpPr>
          <p:nvPr userDrawn="1">
            <p:custDataLst>
              <p:tags r:id="rId8"/>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dirty="0">
              <a:latin typeface="+mn-lt"/>
              <a:cs typeface="+mn-cs"/>
            </a:endParaRPr>
          </a:p>
        </p:txBody>
      </p:sp>
      <p:pic>
        <p:nvPicPr>
          <p:cNvPr id="15" name="Image 19" descr="HandsPanel_shutterstock_72073621.png"/>
          <p:cNvPicPr>
            <a:picLocks noChangeAspect="1"/>
          </p:cNvPicPr>
          <p:nvPr userDrawn="1"/>
        </p:nvPicPr>
        <p:blipFill>
          <a:blip r:embed="rId13" cstate="print">
            <a:extLst>
              <a:ext uri="{28A0092B-C50C-407E-A947-70E740481C1C}">
                <a14:useLocalDpi xmlns:a14="http://schemas.microsoft.com/office/drawing/2010/main"/>
              </a:ext>
            </a:extLst>
          </a:blip>
          <a:srcRect b="8012"/>
          <a:stretch>
            <a:fillRect/>
          </a:stretch>
        </p:blipFill>
        <p:spPr bwMode="auto">
          <a:xfrm>
            <a:off x="0" y="855663"/>
            <a:ext cx="9904413" cy="552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title"/>
          </p:nvPr>
        </p:nvSpPr>
        <p:spPr/>
        <p:txBody>
          <a:bodyPr/>
          <a:lstStyle/>
          <a:p>
            <a:r>
              <a:rPr lang="fr-FR"/>
              <a:t>Cliquez pour modifier le style du titre</a:t>
            </a:r>
            <a:endParaRPr lang="en-US" dirty="0"/>
          </a:p>
        </p:txBody>
      </p:sp>
      <p:sp>
        <p:nvSpPr>
          <p:cNvPr id="6" name="Espace réservé du contenu 5"/>
          <p:cNvSpPr>
            <a:spLocks noGrp="1"/>
          </p:cNvSpPr>
          <p:nvPr>
            <p:ph sz="quarter" idx="10"/>
          </p:nvPr>
        </p:nvSpPr>
        <p:spPr>
          <a:xfrm>
            <a:off x="2861953" y="1442605"/>
            <a:ext cx="4441372" cy="3533155"/>
          </a:xfrm>
        </p:spPr>
        <p:txBody>
          <a:bodyPr/>
          <a:lstStyle>
            <a:lvl1pPr>
              <a:defRPr/>
            </a:lvl1pPr>
            <a:lvl2pPr>
              <a:buFont typeface="Arial" pitchFamily="34" charset="0"/>
              <a:buChar char="•"/>
              <a:defRPr/>
            </a:lvl2pPr>
          </a:lstStyle>
          <a:p>
            <a:pPr lvl="0"/>
            <a:r>
              <a:rPr lang="fr-FR" noProof="0"/>
              <a:t>Cliquez pour modifier les styles du texte du masque</a:t>
            </a:r>
          </a:p>
        </p:txBody>
      </p:sp>
      <p:pic>
        <p:nvPicPr>
          <p:cNvPr id="17" name="Image 16" descr="groslogo-cesi-entreprises.png"/>
          <p:cNvPicPr>
            <a:picLocks noChangeAspect="1"/>
          </p:cNvPicPr>
          <p:nvPr userDrawn="1"/>
        </p:nvPicPr>
        <p:blipFill>
          <a:blip r:embed="rId14" cstate="print"/>
          <a:stretch>
            <a:fillRect/>
          </a:stretch>
        </p:blipFill>
        <p:spPr>
          <a:xfrm>
            <a:off x="155865" y="6445022"/>
            <a:ext cx="1184564" cy="412978"/>
          </a:xfrm>
          <a:prstGeom prst="rect">
            <a:avLst/>
          </a:prstGeom>
        </p:spPr>
      </p:pic>
    </p:spTree>
    <p:extLst>
      <p:ext uri="{BB962C8B-B14F-4D97-AF65-F5344CB8AC3E}">
        <p14:creationId xmlns:p14="http://schemas.microsoft.com/office/powerpoint/2010/main" val="2637932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ontent Master">
    <p:spTree>
      <p:nvGrpSpPr>
        <p:cNvPr id="1" name=""/>
        <p:cNvGrpSpPr/>
        <p:nvPr/>
      </p:nvGrpSpPr>
      <p:grpSpPr>
        <a:xfrm>
          <a:off x="0" y="0"/>
          <a:ext cx="0" cy="0"/>
          <a:chOff x="0" y="0"/>
          <a:chExt cx="0" cy="0"/>
        </a:xfrm>
      </p:grpSpPr>
      <p:graphicFrame>
        <p:nvGraphicFramePr>
          <p:cNvPr id="4"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158"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C5FEDA53-1372-40A2-8D78-6FFED6BF63B1}" type="slidenum">
              <a:rPr lang="en-US" altLang="fr-FR" sz="700">
                <a:solidFill>
                  <a:schemeClr val="tx2"/>
                </a:solidFill>
              </a:rPr>
              <a:pPr algn="ctr"/>
              <a:t>‹N°›</a:t>
            </a:fld>
            <a:endParaRPr lang="en-US" altLang="fr-FR" sz="700">
              <a:solidFill>
                <a:schemeClr val="tx2"/>
              </a:solidFill>
            </a:endParaRPr>
          </a:p>
        </p:txBody>
      </p:sp>
      <p:sp>
        <p:nvSpPr>
          <p:cNvPr id="6"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8"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fr-FR" altLang="fr-FR" sz="700" dirty="0" err="1">
                <a:solidFill>
                  <a:schemeClr val="tx2"/>
                </a:solidFill>
              </a:rPr>
              <a:t>Powershell</a:t>
            </a:r>
            <a:r>
              <a:rPr lang="fr-FR" altLang="fr-FR" sz="700" baseline="0" dirty="0">
                <a:solidFill>
                  <a:schemeClr val="tx2"/>
                </a:solidFill>
              </a:rPr>
              <a:t> for IT management</a:t>
            </a:r>
            <a:endParaRPr lang="en-US" altLang="fr-FR" sz="700" dirty="0">
              <a:solidFill>
                <a:schemeClr val="tx2"/>
              </a:solidFill>
            </a:endParaRPr>
          </a:p>
        </p:txBody>
      </p:sp>
      <p:cxnSp>
        <p:nvCxnSpPr>
          <p:cNvPr id="9"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1" name="Object 2" hidden="1"/>
          <p:cNvGraphicFramePr>
            <a:graphicFrameLocks noChangeAspect="1"/>
          </p:cNvGraphicFramePr>
          <p:nvPr userDrawn="1">
            <p:custDataLst>
              <p:tags r:id="rId7"/>
            </p:custDataLst>
          </p:nvPr>
        </p:nvGraphicFramePr>
        <p:xfrm>
          <a:off x="0" y="0"/>
          <a:ext cx="147638" cy="144463"/>
        </p:xfrm>
        <a:graphic>
          <a:graphicData uri="http://schemas.openxmlformats.org/presentationml/2006/ole">
            <mc:AlternateContent xmlns:mc="http://schemas.openxmlformats.org/markup-compatibility/2006">
              <mc:Choice xmlns:v="urn:schemas-microsoft-com:vml" Requires="v">
                <p:oleObj spid="_x0000_s4159"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47638" cy="144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lvl1pPr>
              <a:defRPr/>
            </a:lvl1pPr>
          </a:lstStyle>
          <a:p>
            <a:r>
              <a:rPr lang="fr-FR" noProof="0"/>
              <a:t>Cliquez pour modifier le style du titre</a:t>
            </a:r>
            <a:endParaRPr lang="en-US" dirty="0"/>
          </a:p>
        </p:txBody>
      </p:sp>
      <p:sp>
        <p:nvSpPr>
          <p:cNvPr id="3" name="Content Placeholder 2"/>
          <p:cNvSpPr>
            <a:spLocks noGrp="1"/>
          </p:cNvSpPr>
          <p:nvPr>
            <p:ph idx="1"/>
          </p:nvPr>
        </p:nvSpPr>
        <p:spPr>
          <a:xfrm>
            <a:off x="323392" y="1494765"/>
            <a:ext cx="9582608" cy="4643751"/>
          </a:xfrm>
        </p:spPr>
        <p:txBody>
          <a:bodyPr/>
          <a:lstStyle>
            <a:lvl1pPr>
              <a:defRPr b="0"/>
            </a:lvl1pPr>
            <a:lvl5pPr>
              <a:buNone/>
              <a:defRPr/>
            </a:lvl5pPr>
          </a:lstStyle>
          <a:p>
            <a:pPr lvl="0"/>
            <a:r>
              <a:rPr lang="fr-FR" noProof="0" dirty="0"/>
              <a:t>Cliquez pour modifier les styles du texte du masque</a:t>
            </a:r>
          </a:p>
          <a:p>
            <a:pPr lvl="1"/>
            <a:r>
              <a:rPr lang="fr-FR" noProof="0" dirty="0"/>
              <a:t>Deuxième niveau</a:t>
            </a:r>
          </a:p>
          <a:p>
            <a:pPr lvl="2"/>
            <a:r>
              <a:rPr lang="fr-FR" noProof="0" dirty="0"/>
              <a:t>Troisième niveau</a:t>
            </a:r>
          </a:p>
          <a:p>
            <a:pPr lvl="3"/>
            <a:r>
              <a:rPr lang="fr-FR" noProof="0" dirty="0"/>
              <a:t>Quatrième niveau</a:t>
            </a:r>
          </a:p>
        </p:txBody>
      </p:sp>
      <p:pic>
        <p:nvPicPr>
          <p:cNvPr id="13" name="Image 24" descr="cid:image008.png@01D4EACD.269B8A70">
            <a:extLst>
              <a:ext uri="{FF2B5EF4-FFF2-40B4-BE49-F238E27FC236}">
                <a16:creationId xmlns:a16="http://schemas.microsoft.com/office/drawing/2014/main" id="{28835F0D-A4ED-4A62-AD6C-B6DEE56C191D}"/>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8078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ntent &amp; Heading">
    <p:spTree>
      <p:nvGrpSpPr>
        <p:cNvPr id="1" name=""/>
        <p:cNvGrpSpPr/>
        <p:nvPr/>
      </p:nvGrpSpPr>
      <p:grpSpPr>
        <a:xfrm>
          <a:off x="0" y="0"/>
          <a:ext cx="0" cy="0"/>
          <a:chOff x="0" y="0"/>
          <a:chExt cx="0" cy="0"/>
        </a:xfrm>
      </p:grpSpPr>
      <p:graphicFrame>
        <p:nvGraphicFramePr>
          <p:cNvPr id="5"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182"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405EF22E-47AC-488A-B392-D88BD71F4A5D}" type="slidenum">
              <a:rPr lang="en-US" altLang="fr-FR" sz="700">
                <a:solidFill>
                  <a:schemeClr val="tx2"/>
                </a:solidFill>
              </a:rPr>
              <a:pPr algn="ctr"/>
              <a:t>‹N°›</a:t>
            </a:fld>
            <a:endParaRPr lang="en-US" altLang="fr-FR" sz="700">
              <a:solidFill>
                <a:schemeClr val="tx2"/>
              </a:solidFill>
            </a:endParaRPr>
          </a:p>
        </p:txBody>
      </p:sp>
      <p:sp>
        <p:nvSpPr>
          <p:cNvPr id="7"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0"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1"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3" name="Object 2" hidden="1"/>
          <p:cNvGraphicFramePr>
            <a:graphicFrameLocks noChangeAspect="1"/>
          </p:cNvGraphicFramePr>
          <p:nvPr userDrawn="1">
            <p:custDataLst>
              <p:tags r:id="rId7"/>
            </p:custDataLst>
          </p:nvPr>
        </p:nvGraphicFramePr>
        <p:xfrm>
          <a:off x="0" y="0"/>
          <a:ext cx="147638" cy="144463"/>
        </p:xfrm>
        <a:graphic>
          <a:graphicData uri="http://schemas.openxmlformats.org/presentationml/2006/ole">
            <mc:AlternateContent xmlns:mc="http://schemas.openxmlformats.org/markup-compatibility/2006">
              <mc:Choice xmlns:v="urn:schemas-microsoft-com:vml" Requires="v">
                <p:oleObj spid="_x0000_s5183"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47638" cy="144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title"/>
          </p:nvPr>
        </p:nvSpPr>
        <p:spPr/>
        <p:txBody>
          <a:bodyPr/>
          <a:lstStyle>
            <a:lvl1pPr>
              <a:defRPr/>
            </a:lvl1pPr>
          </a:lstStyle>
          <a:p>
            <a:r>
              <a:rPr lang="fr-FR" noProof="0"/>
              <a:t>Cliquez pour modifier le style du titre</a:t>
            </a:r>
            <a:endParaRPr lang="en-US" dirty="0"/>
          </a:p>
        </p:txBody>
      </p:sp>
      <p:sp>
        <p:nvSpPr>
          <p:cNvPr id="3" name="Content Placeholder 2"/>
          <p:cNvSpPr>
            <a:spLocks noGrp="1"/>
          </p:cNvSpPr>
          <p:nvPr>
            <p:ph idx="1"/>
          </p:nvPr>
        </p:nvSpPr>
        <p:spPr>
          <a:xfrm>
            <a:off x="323392" y="2111956"/>
            <a:ext cx="9582608" cy="4026560"/>
          </a:xfrm>
        </p:spPr>
        <p:txBody>
          <a:bodyPr/>
          <a:lstStyle>
            <a:lvl1pPr>
              <a:defRPr b="0"/>
            </a:lvl1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8" name="Espace réservé du texte 7"/>
          <p:cNvSpPr>
            <a:spLocks noGrp="1"/>
          </p:cNvSpPr>
          <p:nvPr>
            <p:ph type="body" sz="quarter" idx="11"/>
          </p:nvPr>
        </p:nvSpPr>
        <p:spPr>
          <a:xfrm>
            <a:off x="323487" y="1495447"/>
            <a:ext cx="9598643" cy="643612"/>
          </a:xfrm>
        </p:spPr>
        <p:txBody>
          <a:bodyPr/>
          <a:lstStyle>
            <a:lvl1pPr marL="0" indent="0">
              <a:buNone/>
              <a:defRPr b="1">
                <a:solidFill>
                  <a:schemeClr val="accent2"/>
                </a:solidFill>
              </a:defRPr>
            </a:lvl1pPr>
          </a:lstStyle>
          <a:p>
            <a:pPr lvl="0"/>
            <a:r>
              <a:rPr lang="fr-FR"/>
              <a:t>Cliquez pour modifier les styles du texte du masque</a:t>
            </a:r>
          </a:p>
        </p:txBody>
      </p:sp>
      <p:pic>
        <p:nvPicPr>
          <p:cNvPr id="12" name="Image 24" descr="cid:image008.png@01D4EACD.269B8A70">
            <a:extLst>
              <a:ext uri="{FF2B5EF4-FFF2-40B4-BE49-F238E27FC236}">
                <a16:creationId xmlns:a16="http://schemas.microsoft.com/office/drawing/2014/main" id="{F65C69D9-6F0D-4042-9D54-65883B67EFCE}"/>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9898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2 Contents">
    <p:spTree>
      <p:nvGrpSpPr>
        <p:cNvPr id="1" name=""/>
        <p:cNvGrpSpPr/>
        <p:nvPr/>
      </p:nvGrpSpPr>
      <p:grpSpPr>
        <a:xfrm>
          <a:off x="0" y="0"/>
          <a:ext cx="0" cy="0"/>
          <a:chOff x="0" y="0"/>
          <a:chExt cx="0" cy="0"/>
        </a:xfrm>
      </p:grpSpPr>
      <p:graphicFrame>
        <p:nvGraphicFramePr>
          <p:cNvPr id="5"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206"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820ABCE8-519D-4D9F-BC91-10763531603E}" type="slidenum">
              <a:rPr lang="en-US" altLang="fr-FR" sz="700">
                <a:solidFill>
                  <a:schemeClr val="tx2"/>
                </a:solidFill>
              </a:rPr>
              <a:pPr algn="ctr"/>
              <a:t>‹N°›</a:t>
            </a:fld>
            <a:endParaRPr lang="en-US" altLang="fr-FR" sz="700">
              <a:solidFill>
                <a:schemeClr val="tx2"/>
              </a:solidFill>
            </a:endParaRPr>
          </a:p>
        </p:txBody>
      </p:sp>
      <p:sp>
        <p:nvSpPr>
          <p:cNvPr id="8"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0"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1"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3"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207"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re 1"/>
          <p:cNvSpPr>
            <a:spLocks noGrp="1"/>
          </p:cNvSpPr>
          <p:nvPr>
            <p:ph type="title"/>
          </p:nvPr>
        </p:nvSpPr>
        <p:spPr/>
        <p:txBody>
          <a:bodyPr/>
          <a:lstStyle>
            <a:lvl1pPr>
              <a:defRPr/>
            </a:lvl1pPr>
          </a:lstStyle>
          <a:p>
            <a:pPr lvl="0"/>
            <a:r>
              <a:rPr lang="fr-FR" noProof="0"/>
              <a:t>Cliquez pour modifier le style du titre</a:t>
            </a:r>
            <a:endParaRPr lang="en-US" noProof="0" dirty="0"/>
          </a:p>
        </p:txBody>
      </p:sp>
      <p:sp>
        <p:nvSpPr>
          <p:cNvPr id="4" name="Espace réservé du contenu 3"/>
          <p:cNvSpPr>
            <a:spLocks noGrp="1"/>
          </p:cNvSpPr>
          <p:nvPr>
            <p:ph sz="quarter" idx="10"/>
          </p:nvPr>
        </p:nvSpPr>
        <p:spPr>
          <a:xfrm>
            <a:off x="314709" y="1533439"/>
            <a:ext cx="4502138" cy="4715504"/>
          </a:xfrm>
        </p:spPr>
        <p:txBody>
          <a:bodyPr/>
          <a:lstStyle>
            <a:lvl1pPr>
              <a:defRPr sz="2000"/>
            </a:lvl1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6" name="Espace réservé du contenu 5"/>
          <p:cNvSpPr>
            <a:spLocks noGrp="1"/>
          </p:cNvSpPr>
          <p:nvPr>
            <p:ph sz="quarter" idx="11"/>
          </p:nvPr>
        </p:nvSpPr>
        <p:spPr>
          <a:xfrm>
            <a:off x="5022838" y="1533440"/>
            <a:ext cx="4502138" cy="4725584"/>
          </a:xfrm>
        </p:spPr>
        <p:txBody>
          <a:bodyPr/>
          <a:lstStyle>
            <a:lvl1pPr>
              <a:defRPr sz="2000"/>
            </a:lvl1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pic>
        <p:nvPicPr>
          <p:cNvPr id="12" name="Image 24" descr="cid:image008.png@01D4EACD.269B8A70">
            <a:extLst>
              <a:ext uri="{FF2B5EF4-FFF2-40B4-BE49-F238E27FC236}">
                <a16:creationId xmlns:a16="http://schemas.microsoft.com/office/drawing/2014/main" id="{F2CE1F7D-DC41-4542-9E23-366346B9E9EE}"/>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3381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2 Contents &amp; Headings">
    <p:spTree>
      <p:nvGrpSpPr>
        <p:cNvPr id="1" name=""/>
        <p:cNvGrpSpPr/>
        <p:nvPr/>
      </p:nvGrpSpPr>
      <p:grpSpPr>
        <a:xfrm>
          <a:off x="0" y="0"/>
          <a:ext cx="0" cy="0"/>
          <a:chOff x="0" y="0"/>
          <a:chExt cx="0" cy="0"/>
        </a:xfrm>
      </p:grpSpPr>
      <p:graphicFrame>
        <p:nvGraphicFramePr>
          <p:cNvPr id="8"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230"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DE33C107-C71C-4D9D-9D1C-918966F93428}" type="slidenum">
              <a:rPr lang="en-US" altLang="fr-FR" sz="700">
                <a:solidFill>
                  <a:schemeClr val="tx2"/>
                </a:solidFill>
              </a:rPr>
              <a:pPr algn="ctr"/>
              <a:t>‹N°›</a:t>
            </a:fld>
            <a:endParaRPr lang="en-US" altLang="fr-FR" sz="700">
              <a:solidFill>
                <a:schemeClr val="tx2"/>
              </a:solidFill>
            </a:endParaRPr>
          </a:p>
        </p:txBody>
      </p:sp>
      <p:sp>
        <p:nvSpPr>
          <p:cNvPr id="11"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3"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14"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6"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231"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re 1"/>
          <p:cNvSpPr>
            <a:spLocks noGrp="1"/>
          </p:cNvSpPr>
          <p:nvPr>
            <p:ph type="title"/>
          </p:nvPr>
        </p:nvSpPr>
        <p:spPr/>
        <p:txBody>
          <a:bodyPr/>
          <a:lstStyle>
            <a:lvl1pPr>
              <a:defRPr/>
            </a:lvl1pPr>
          </a:lstStyle>
          <a:p>
            <a:pPr lvl="0"/>
            <a:r>
              <a:rPr lang="fr-FR" noProof="0"/>
              <a:t>Cliquez pour modifier le style du titre</a:t>
            </a:r>
            <a:endParaRPr lang="en-US" noProof="0" dirty="0"/>
          </a:p>
        </p:txBody>
      </p:sp>
      <p:sp>
        <p:nvSpPr>
          <p:cNvPr id="4" name="Espace réservé du contenu 3"/>
          <p:cNvSpPr>
            <a:spLocks noGrp="1"/>
          </p:cNvSpPr>
          <p:nvPr>
            <p:ph sz="quarter" idx="10"/>
          </p:nvPr>
        </p:nvSpPr>
        <p:spPr>
          <a:xfrm>
            <a:off x="314709" y="2206953"/>
            <a:ext cx="4502138" cy="4041990"/>
          </a:xfrm>
        </p:spPr>
        <p:txBody>
          <a:bodyPr/>
          <a:lstStyle>
            <a:lvl1pPr>
              <a:defRPr sz="1800"/>
            </a:lvl1pPr>
            <a:lvl2pPr>
              <a:defRPr sz="1600"/>
            </a:lvl2pPr>
            <a:lvl3pPr>
              <a:defRPr sz="1400"/>
            </a:lvl3pPr>
            <a:lvl4pPr>
              <a:defRPr sz="1200"/>
            </a:lvl4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6" name="Espace réservé du contenu 5"/>
          <p:cNvSpPr>
            <a:spLocks noGrp="1"/>
          </p:cNvSpPr>
          <p:nvPr>
            <p:ph sz="quarter" idx="11"/>
          </p:nvPr>
        </p:nvSpPr>
        <p:spPr>
          <a:xfrm>
            <a:off x="5022838" y="2208394"/>
            <a:ext cx="4502138" cy="4050630"/>
          </a:xfrm>
        </p:spPr>
        <p:txBody>
          <a:bodyPr/>
          <a:lstStyle>
            <a:lvl1pPr>
              <a:defRPr sz="1800"/>
            </a:lvl1pPr>
            <a:lvl2pPr>
              <a:defRPr sz="1600"/>
            </a:lvl2pPr>
            <a:lvl3pPr>
              <a:defRPr sz="1400"/>
            </a:lvl3pPr>
            <a:lvl4pPr>
              <a:defRPr sz="1200"/>
            </a:lvl4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7" name="Espace réservé du texte 6"/>
          <p:cNvSpPr>
            <a:spLocks noGrp="1"/>
          </p:cNvSpPr>
          <p:nvPr>
            <p:ph type="body" sz="quarter" idx="12"/>
          </p:nvPr>
        </p:nvSpPr>
        <p:spPr>
          <a:xfrm>
            <a:off x="314710" y="1542648"/>
            <a:ext cx="4502138" cy="653034"/>
          </a:xfrm>
        </p:spPr>
        <p:txBody>
          <a:bodyPr anchor="ctr"/>
          <a:lstStyle>
            <a:lvl1pPr algn="ctr">
              <a:buNone/>
              <a:defRPr sz="2200" b="1">
                <a:solidFill>
                  <a:schemeClr val="tx2">
                    <a:lumMod val="50000"/>
                  </a:schemeClr>
                </a:solidFill>
              </a:defRPr>
            </a:lvl1pPr>
            <a:lvl5pPr>
              <a:buNone/>
              <a:defRPr/>
            </a:lvl5pPr>
          </a:lstStyle>
          <a:p>
            <a:pPr lvl="0"/>
            <a:r>
              <a:rPr lang="fr-FR" noProof="0"/>
              <a:t>Cliquez pour modifier les styles du texte du masque</a:t>
            </a:r>
          </a:p>
        </p:txBody>
      </p:sp>
      <p:sp>
        <p:nvSpPr>
          <p:cNvPr id="9" name="Espace réservé du texte 8"/>
          <p:cNvSpPr>
            <a:spLocks noGrp="1"/>
          </p:cNvSpPr>
          <p:nvPr>
            <p:ph type="body" sz="quarter" idx="13"/>
          </p:nvPr>
        </p:nvSpPr>
        <p:spPr>
          <a:xfrm>
            <a:off x="5023145" y="1533439"/>
            <a:ext cx="4502138" cy="653034"/>
          </a:xfrm>
        </p:spPr>
        <p:txBody>
          <a:bodyPr anchor="ctr"/>
          <a:lstStyle>
            <a:lvl1pPr algn="ctr">
              <a:buNone/>
              <a:defRPr lang="fr-FR" sz="2200" b="1" kern="1200" noProof="0" dirty="0" smtClean="0">
                <a:solidFill>
                  <a:schemeClr val="tx2">
                    <a:lumMod val="50000"/>
                  </a:schemeClr>
                </a:solidFill>
                <a:latin typeface="+mn-lt"/>
                <a:ea typeface="+mn-ea"/>
                <a:cs typeface="+mn-cs"/>
              </a:defRPr>
            </a:lvl1pPr>
          </a:lstStyle>
          <a:p>
            <a:pPr lvl="0"/>
            <a:r>
              <a:rPr lang="fr-FR" noProof="0"/>
              <a:t>Cliquez pour modifier les styles du texte du masque</a:t>
            </a:r>
          </a:p>
        </p:txBody>
      </p:sp>
      <p:pic>
        <p:nvPicPr>
          <p:cNvPr id="15" name="Image 24" descr="cid:image008.png@01D4EACD.269B8A70">
            <a:extLst>
              <a:ext uri="{FF2B5EF4-FFF2-40B4-BE49-F238E27FC236}">
                <a16:creationId xmlns:a16="http://schemas.microsoft.com/office/drawing/2014/main" id="{2909B2A5-0DFC-4544-AE68-9DD7A6B2025A}"/>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8199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Content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US"/>
          </a:p>
        </p:txBody>
      </p:sp>
      <p:sp>
        <p:nvSpPr>
          <p:cNvPr id="3" name="Text Placeholder 2"/>
          <p:cNvSpPr>
            <a:spLocks noGrp="1"/>
          </p:cNvSpPr>
          <p:nvPr>
            <p:ph type="body" idx="1"/>
          </p:nvPr>
        </p:nvSpPr>
        <p:spPr>
          <a:xfrm>
            <a:off x="237533" y="1436915"/>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anchor="ctr">
            <a:noAutofit/>
          </a:bodyPr>
          <a:lstStyle>
            <a:lvl1pPr marL="0" indent="0" algn="ctr" rtl="0" eaLnBrk="0" fontAlgn="base" hangingPunct="0">
              <a:lnSpc>
                <a:spcPct val="85000"/>
              </a:lnSpc>
              <a:spcBef>
                <a:spcPct val="0"/>
              </a:spcBef>
              <a:spcAft>
                <a:spcPct val="0"/>
              </a:spcAft>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4" name="Content Placeholder 3"/>
          <p:cNvSpPr>
            <a:spLocks noGrp="1"/>
          </p:cNvSpPr>
          <p:nvPr>
            <p:ph sz="half" idx="2"/>
          </p:nvPr>
        </p:nvSpPr>
        <p:spPr>
          <a:xfrm>
            <a:off x="237533" y="1902609"/>
            <a:ext cx="4645914" cy="1861869"/>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2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5" name="Text Placeholder 4"/>
          <p:cNvSpPr>
            <a:spLocks noGrp="1"/>
          </p:cNvSpPr>
          <p:nvPr>
            <p:ph type="body" sz="quarter" idx="3"/>
          </p:nvPr>
        </p:nvSpPr>
        <p:spPr>
          <a:xfrm>
            <a:off x="5051356" y="1436915"/>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lIns="91440" tIns="45720" rIns="91440" bIns="45720" anchor="ctr" anchorCtr="1">
            <a:noAutofit/>
          </a:bodyPr>
          <a:lstStyle>
            <a:lvl1pPr marL="0" indent="0">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6" name="Content Placeholder 5"/>
          <p:cNvSpPr>
            <a:spLocks noGrp="1"/>
          </p:cNvSpPr>
          <p:nvPr>
            <p:ph sz="quarter" idx="4"/>
          </p:nvPr>
        </p:nvSpPr>
        <p:spPr>
          <a:xfrm>
            <a:off x="5051356" y="1902609"/>
            <a:ext cx="4645914" cy="1861869"/>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1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7" name="Text Placeholder 2"/>
          <p:cNvSpPr>
            <a:spLocks noGrp="1"/>
          </p:cNvSpPr>
          <p:nvPr>
            <p:ph type="body" idx="12"/>
          </p:nvPr>
        </p:nvSpPr>
        <p:spPr>
          <a:xfrm>
            <a:off x="237533" y="3820890"/>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anchor="ctr">
            <a:noAutofit/>
          </a:bodyPr>
          <a:lstStyle>
            <a:lvl1pPr marL="0" indent="0" algn="ctr" rtl="0" eaLnBrk="0" fontAlgn="base" hangingPunct="0">
              <a:lnSpc>
                <a:spcPct val="85000"/>
              </a:lnSpc>
              <a:spcBef>
                <a:spcPct val="0"/>
              </a:spcBef>
              <a:spcAft>
                <a:spcPct val="0"/>
              </a:spcAft>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8" name="Content Placeholder 3"/>
          <p:cNvSpPr>
            <a:spLocks noGrp="1"/>
          </p:cNvSpPr>
          <p:nvPr>
            <p:ph sz="half" idx="13"/>
          </p:nvPr>
        </p:nvSpPr>
        <p:spPr>
          <a:xfrm>
            <a:off x="237533" y="4286584"/>
            <a:ext cx="4645914" cy="2011680"/>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1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
        <p:nvSpPr>
          <p:cNvPr id="9" name="Text Placeholder 4"/>
          <p:cNvSpPr>
            <a:spLocks noGrp="1"/>
          </p:cNvSpPr>
          <p:nvPr>
            <p:ph type="body" sz="quarter" idx="14"/>
          </p:nvPr>
        </p:nvSpPr>
        <p:spPr>
          <a:xfrm>
            <a:off x="5051356" y="3820890"/>
            <a:ext cx="4645914" cy="518130"/>
          </a:xfrm>
          <a:solidFill>
            <a:schemeClr val="accent1"/>
          </a:solidFill>
          <a:ln w="25400">
            <a:solidFill>
              <a:schemeClr val="tx1"/>
            </a:solidFill>
            <a:headEnd/>
            <a:tailEnd/>
          </a:ln>
        </p:spPr>
        <p:style>
          <a:lnRef idx="1">
            <a:schemeClr val="accent1"/>
          </a:lnRef>
          <a:fillRef idx="3">
            <a:schemeClr val="accent1"/>
          </a:fillRef>
          <a:effectRef idx="2">
            <a:schemeClr val="accent1"/>
          </a:effectRef>
          <a:fontRef idx="none"/>
        </p:style>
        <p:txBody>
          <a:bodyPr lIns="91440" tIns="45720" rIns="91440" bIns="45720" anchor="ctr" anchorCtr="1">
            <a:noAutofit/>
          </a:bodyPr>
          <a:lstStyle>
            <a:lvl1pPr marL="0" indent="0">
              <a:buNone/>
              <a:defRPr lang="en-US" sz="1600" b="1" kern="1200" dirty="0" smtClean="0">
                <a:solidFill>
                  <a:schemeClr val="tx1"/>
                </a:solidFill>
                <a:latin typeface="Arial" charset="0"/>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noProof="0"/>
              <a:t>Cliquez pour modifier les styles du texte du masque</a:t>
            </a:r>
          </a:p>
        </p:txBody>
      </p:sp>
      <p:sp>
        <p:nvSpPr>
          <p:cNvPr id="10" name="Content Placeholder 5"/>
          <p:cNvSpPr>
            <a:spLocks noGrp="1"/>
          </p:cNvSpPr>
          <p:nvPr>
            <p:ph sz="quarter" idx="15"/>
          </p:nvPr>
        </p:nvSpPr>
        <p:spPr>
          <a:xfrm>
            <a:off x="5051356" y="4286584"/>
            <a:ext cx="4645914" cy="2011680"/>
          </a:xfrm>
          <a:ln>
            <a:solidFill>
              <a:schemeClr val="tx1"/>
            </a:solidFill>
          </a:ln>
        </p:spPr>
        <p:style>
          <a:lnRef idx="2">
            <a:schemeClr val="accent1"/>
          </a:lnRef>
          <a:fillRef idx="1">
            <a:schemeClr val="lt1"/>
          </a:fillRef>
          <a:effectRef idx="0">
            <a:schemeClr val="accent1"/>
          </a:effectRef>
          <a:fontRef idx="none"/>
        </p:style>
        <p:txBody>
          <a:bodyPr lIns="91440"/>
          <a:lstStyle>
            <a:lvl1pPr>
              <a:defRPr sz="1400"/>
            </a:lvl1pPr>
            <a:lvl2pPr>
              <a:defRPr sz="1400"/>
            </a:lvl2pPr>
            <a:lvl3pPr>
              <a:defRPr sz="1200"/>
            </a:lvl3pPr>
            <a:lvl4pPr>
              <a:defRPr sz="1100" baseline="0"/>
            </a:lvl4pPr>
            <a:lvl5pPr>
              <a:defRPr sz="1100" baseline="0"/>
            </a:lvl5pPr>
            <a:lvl6pPr>
              <a:defRPr sz="1600"/>
            </a:lvl6pPr>
            <a:lvl7pPr>
              <a:defRPr sz="1600"/>
            </a:lvl7pPr>
            <a:lvl8pPr>
              <a:defRPr sz="1600"/>
            </a:lvl8pPr>
            <a:lvl9pPr>
              <a:defRPr sz="1600"/>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p:txBody>
      </p:sp>
    </p:spTree>
    <p:extLst>
      <p:ext uri="{BB962C8B-B14F-4D97-AF65-F5344CB8AC3E}">
        <p14:creationId xmlns:p14="http://schemas.microsoft.com/office/powerpoint/2010/main" val="3890887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onlyh">
    <p:spTree>
      <p:nvGrpSpPr>
        <p:cNvPr id="1" name=""/>
        <p:cNvGrpSpPr/>
        <p:nvPr/>
      </p:nvGrpSpPr>
      <p:grpSpPr>
        <a:xfrm>
          <a:off x="0" y="0"/>
          <a:ext cx="0" cy="0"/>
          <a:chOff x="0" y="0"/>
          <a:chExt cx="0" cy="0"/>
        </a:xfrm>
      </p:grpSpPr>
      <p:graphicFrame>
        <p:nvGraphicFramePr>
          <p:cNvPr id="3"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54" name="think-cell Slide" r:id="rId9" imgW="360" imgH="360" progId="">
                  <p:embed/>
                </p:oleObj>
              </mc:Choice>
              <mc:Fallback>
                <p:oleObj name="think-cell Slide" r:id="rId9" imgW="360" imgH="360" progId="">
                  <p:embed/>
                  <p:pic>
                    <p:nvPicPr>
                      <p:cNvPr id="0" name="Picture 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TextBox 10"/>
          <p:cNvSpPr txBox="1">
            <a:spLocks noChangeArrowheads="1"/>
          </p:cNvSpPr>
          <p:nvPr>
            <p:custDataLst>
              <p:tags r:id="rId3"/>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02975C6A-00A9-4AAD-8F22-65CB0BAD59B0}" type="slidenum">
              <a:rPr lang="en-US" altLang="fr-FR" sz="700">
                <a:solidFill>
                  <a:schemeClr val="tx2"/>
                </a:solidFill>
              </a:rPr>
              <a:pPr algn="ctr"/>
              <a:t>‹N°›</a:t>
            </a:fld>
            <a:endParaRPr lang="en-US" altLang="fr-FR" sz="700">
              <a:solidFill>
                <a:schemeClr val="tx2"/>
              </a:solidFill>
            </a:endParaRPr>
          </a:p>
        </p:txBody>
      </p:sp>
      <p:sp>
        <p:nvSpPr>
          <p:cNvPr id="5" name="Freeform 4"/>
          <p:cNvSpPr>
            <a:spLocks/>
          </p:cNvSpPr>
          <p:nvPr>
            <p:custDataLst>
              <p:tags r:id="rId4"/>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7" name="Rectangle 18"/>
          <p:cNvSpPr>
            <a:spLocks noChangeArrowheads="1"/>
          </p:cNvSpPr>
          <p:nvPr>
            <p:custDataLst>
              <p:tags r:id="rId5"/>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a:solidFill>
                  <a:schemeClr val="tx2"/>
                </a:solidFill>
              </a:rPr>
              <a:t>Presentation Title | Date</a:t>
            </a:r>
          </a:p>
        </p:txBody>
      </p:sp>
      <p:cxnSp>
        <p:nvCxnSpPr>
          <p:cNvPr id="8" name="Straight Connector 5"/>
          <p:cNvCxnSpPr/>
          <p:nvPr>
            <p:custDataLst>
              <p:tags r:id="rId6"/>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graphicFrame>
        <p:nvGraphicFramePr>
          <p:cNvPr id="10" name="Object 3" hidden="1"/>
          <p:cNvGraphicFramePr>
            <a:graphicFrameLocks noChangeAspect="1"/>
          </p:cNvGraphicFramePr>
          <p:nvPr userDrawn="1">
            <p:custDataLst>
              <p:tags r:id="rId7"/>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55" name="think-cell Slide" r:id="rId11" imgW="360" imgH="360" progId="">
                  <p:embed/>
                </p:oleObj>
              </mc:Choice>
              <mc:Fallback>
                <p:oleObj name="think-cell Slide" r:id="rId11" imgW="360" imgH="360" progId="">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re 1"/>
          <p:cNvSpPr>
            <a:spLocks noGrp="1"/>
          </p:cNvSpPr>
          <p:nvPr>
            <p:ph type="title"/>
          </p:nvPr>
        </p:nvSpPr>
        <p:spPr/>
        <p:txBody>
          <a:bodyPr/>
          <a:lstStyle>
            <a:lvl1pPr>
              <a:defRPr/>
            </a:lvl1pPr>
          </a:lstStyle>
          <a:p>
            <a:pPr lvl="0"/>
            <a:r>
              <a:rPr lang="fr-FR" noProof="0"/>
              <a:t>Cliquez pour modifier le style du titre</a:t>
            </a:r>
            <a:endParaRPr lang="en-US" noProof="0" dirty="0"/>
          </a:p>
        </p:txBody>
      </p:sp>
      <p:pic>
        <p:nvPicPr>
          <p:cNvPr id="11" name="Image 24" descr="cid:image008.png@01D4EACD.269B8A70">
            <a:extLst>
              <a:ext uri="{FF2B5EF4-FFF2-40B4-BE49-F238E27FC236}">
                <a16:creationId xmlns:a16="http://schemas.microsoft.com/office/drawing/2014/main" id="{2368F828-0A7F-4240-AA1E-D74029ECE983}"/>
              </a:ext>
            </a:extLst>
          </p:cNvPr>
          <p:cNvPicPr>
            <a:picLocks noChangeAspect="1" noChangeArrowheads="1"/>
          </p:cNvPicPr>
          <p:nvPr userDrawn="1"/>
        </p:nvPicPr>
        <p:blipFill>
          <a:blip r:embed="rId1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959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2"/>
            </p:custDataLst>
          </p:nvPr>
        </p:nvGraphicFramePr>
        <p:xfrm>
          <a:off x="0" y="0"/>
          <a:ext cx="147638" cy="144463"/>
        </p:xfrm>
        <a:graphic>
          <a:graphicData uri="http://schemas.openxmlformats.org/presentationml/2006/ole">
            <mc:AlternateContent xmlns:mc="http://schemas.openxmlformats.org/markup-compatibility/2006">
              <mc:Choice xmlns:v="urn:schemas-microsoft-com:vml" Requires="v">
                <p:oleObj spid="_x0000_s9248" name="think-cell Slide" r:id="rId4" imgW="360" imgH="360" progId="">
                  <p:embed/>
                </p:oleObj>
              </mc:Choice>
              <mc:Fallback>
                <p:oleObj name="think-cell Slide" r:id="rId4" imgW="360" imgH="360" progId="">
                  <p:embed/>
                  <p:pic>
                    <p:nvPicPr>
                      <p:cNvPr id="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47638" cy="1444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69859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Section Break 3">
    <p:spTree>
      <p:nvGrpSpPr>
        <p:cNvPr id="1" name=""/>
        <p:cNvGrpSpPr/>
        <p:nvPr/>
      </p:nvGrpSpPr>
      <p:grpSpPr>
        <a:xfrm>
          <a:off x="0" y="0"/>
          <a:ext cx="0" cy="0"/>
          <a:chOff x="0" y="0"/>
          <a:chExt cx="0" cy="0"/>
        </a:xfrm>
      </p:grpSpPr>
      <p:pic>
        <p:nvPicPr>
          <p:cNvPr id="7" name="Image 6"/>
          <p:cNvPicPr>
            <a:picLocks noChangeAspect="1"/>
          </p:cNvPicPr>
          <p:nvPr userDrawn="1"/>
        </p:nvPicPr>
        <p:blipFill rotWithShape="1">
          <a:blip r:embed="rId6" cstate="print">
            <a:extLst>
              <a:ext uri="{28A0092B-C50C-407E-A947-70E740481C1C}">
                <a14:useLocalDpi xmlns:a14="http://schemas.microsoft.com/office/drawing/2010/main"/>
              </a:ext>
            </a:extLst>
          </a:blip>
          <a:srcRect/>
          <a:stretch/>
        </p:blipFill>
        <p:spPr>
          <a:xfrm>
            <a:off x="-1" y="1344613"/>
            <a:ext cx="9906001" cy="5513387"/>
          </a:xfrm>
          <a:prstGeom prst="rect">
            <a:avLst/>
          </a:prstGeom>
        </p:spPr>
      </p:pic>
      <p:graphicFrame>
        <p:nvGraphicFramePr>
          <p:cNvPr id="4" name="Object 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0302" name="think-cell Slide" r:id="rId7" imgW="360" imgH="360" progId="">
                  <p:embed/>
                </p:oleObj>
              </mc:Choice>
              <mc:Fallback>
                <p:oleObj name="think-cell Slide" r:id="rId7" imgW="360" imgH="360" progId="">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2" hidden="1"/>
          <p:cNvGraphicFramePr>
            <a:graphicFrameLocks noChangeAspect="1"/>
          </p:cNvGraphicFramePr>
          <p:nvPr userDrawn="1">
            <p:custDataLst>
              <p:tags r:id="rId3"/>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0303" name="think-cell Slide" r:id="rId9" imgW="360" imgH="360" progId="">
                  <p:embed/>
                </p:oleObj>
              </mc:Choice>
              <mc:Fallback>
                <p:oleObj name="think-cell Slide" r:id="rId9" imgW="360" imgH="360" progId="">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7"/>
          <p:cNvSpPr/>
          <p:nvPr userDrawn="1">
            <p:custDataLst>
              <p:tags r:id="rId4"/>
            </p:custDataLst>
          </p:nvPr>
        </p:nvSpPr>
        <p:spPr bwMode="auto">
          <a:xfrm>
            <a:off x="-1588" y="0"/>
            <a:ext cx="9907588" cy="3328988"/>
          </a:xfrm>
          <a:custGeom>
            <a:avLst/>
            <a:gdLst>
              <a:gd name="connsiteX0" fmla="*/ 0 w 10685085"/>
              <a:gd name="connsiteY0" fmla="*/ 0 h 684481"/>
              <a:gd name="connsiteX1" fmla="*/ 10685085 w 10685085"/>
              <a:gd name="connsiteY1" fmla="*/ 0 h 684481"/>
              <a:gd name="connsiteX2" fmla="*/ 10685085 w 10685085"/>
              <a:gd name="connsiteY2" fmla="*/ 684481 h 684481"/>
              <a:gd name="connsiteX3" fmla="*/ 0 w 10685085"/>
              <a:gd name="connsiteY3" fmla="*/ 684481 h 684481"/>
              <a:gd name="connsiteX4" fmla="*/ 0 w 10685085"/>
              <a:gd name="connsiteY4" fmla="*/ 0 h 684481"/>
              <a:gd name="connsiteX0" fmla="*/ 0 w 10685085"/>
              <a:gd name="connsiteY0" fmla="*/ 0 h 684481"/>
              <a:gd name="connsiteX1" fmla="*/ 10685085 w 10685085"/>
              <a:gd name="connsiteY1" fmla="*/ 0 h 684481"/>
              <a:gd name="connsiteX2" fmla="*/ 10685085 w 10685085"/>
              <a:gd name="connsiteY2" fmla="*/ 684481 h 684481"/>
              <a:gd name="connsiteX3" fmla="*/ 525849 w 10685085"/>
              <a:gd name="connsiteY3" fmla="*/ 678410 h 684481"/>
              <a:gd name="connsiteX4" fmla="*/ 0 w 10685085"/>
              <a:gd name="connsiteY4" fmla="*/ 684481 h 684481"/>
              <a:gd name="connsiteX5" fmla="*/ 0 w 10685085"/>
              <a:gd name="connsiteY5"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684481"/>
              <a:gd name="connsiteX1" fmla="*/ 10685085 w 10685085"/>
              <a:gd name="connsiteY1" fmla="*/ 0 h 684481"/>
              <a:gd name="connsiteX2" fmla="*/ 10685085 w 10685085"/>
              <a:gd name="connsiteY2" fmla="*/ 684481 h 684481"/>
              <a:gd name="connsiteX3" fmla="*/ 1063736 w 10685085"/>
              <a:gd name="connsiteY3" fmla="*/ 670939 h 684481"/>
              <a:gd name="connsiteX4" fmla="*/ 525849 w 10685085"/>
              <a:gd name="connsiteY4" fmla="*/ 678410 h 684481"/>
              <a:gd name="connsiteX5" fmla="*/ 0 w 10685085"/>
              <a:gd name="connsiteY5" fmla="*/ 684481 h 684481"/>
              <a:gd name="connsiteX6" fmla="*/ 0 w 10685085"/>
              <a:gd name="connsiteY6" fmla="*/ 0 h 684481"/>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63736 w 10685085"/>
              <a:gd name="connsiteY3" fmla="*/ 670939 h 1022049"/>
              <a:gd name="connsiteX4" fmla="*/ 533320 w 10685085"/>
              <a:gd name="connsiteY4" fmla="*/ 1022049 h 1022049"/>
              <a:gd name="connsiteX5" fmla="*/ 0 w 10685085"/>
              <a:gd name="connsiteY5" fmla="*/ 684481 h 1022049"/>
              <a:gd name="connsiteX6" fmla="*/ 0 w 10685085"/>
              <a:gd name="connsiteY6" fmla="*/ 0 h 1022049"/>
              <a:gd name="connsiteX0" fmla="*/ 0 w 10685085"/>
              <a:gd name="connsiteY0" fmla="*/ 0 h 1022049"/>
              <a:gd name="connsiteX1" fmla="*/ 10685085 w 10685085"/>
              <a:gd name="connsiteY1" fmla="*/ 0 h 1022049"/>
              <a:gd name="connsiteX2" fmla="*/ 10685085 w 10685085"/>
              <a:gd name="connsiteY2" fmla="*/ 68448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063736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0 w 10685085"/>
              <a:gd name="connsiteY6" fmla="*/ 684481 h 1022049"/>
              <a:gd name="connsiteX7" fmla="*/ 0 w 10685085"/>
              <a:gd name="connsiteY7" fmla="*/ 0 h 1022049"/>
              <a:gd name="connsiteX0" fmla="*/ 0 w 10685085"/>
              <a:gd name="connsiteY0" fmla="*/ 0 h 1022049"/>
              <a:gd name="connsiteX1" fmla="*/ 10685085 w 10685085"/>
              <a:gd name="connsiteY1" fmla="*/ 0 h 1022049"/>
              <a:gd name="connsiteX2" fmla="*/ 10685085 w 10685085"/>
              <a:gd name="connsiteY2" fmla="*/ 303491 h 1022049"/>
              <a:gd name="connsiteX3" fmla="*/ 10222758 w 10685085"/>
              <a:gd name="connsiteY3" fmla="*/ 678410 h 1022049"/>
              <a:gd name="connsiteX4" fmla="*/ 1157465 w 10685085"/>
              <a:gd name="connsiteY4" fmla="*/ 670939 h 1022049"/>
              <a:gd name="connsiteX5" fmla="*/ 533320 w 10685085"/>
              <a:gd name="connsiteY5" fmla="*/ 1022049 h 1022049"/>
              <a:gd name="connsiteX6" fmla="*/ 23183 w 10685085"/>
              <a:gd name="connsiteY6" fmla="*/ 684481 h 1022049"/>
              <a:gd name="connsiteX7" fmla="*/ 0 w 10685085"/>
              <a:gd name="connsiteY7" fmla="*/ 0 h 1022049"/>
              <a:gd name="connsiteX0" fmla="*/ 0 w 10673494"/>
              <a:gd name="connsiteY0" fmla="*/ 5825 h 1022049"/>
              <a:gd name="connsiteX1" fmla="*/ 10673494 w 10673494"/>
              <a:gd name="connsiteY1" fmla="*/ 0 h 1022049"/>
              <a:gd name="connsiteX2" fmla="*/ 10673494 w 10673494"/>
              <a:gd name="connsiteY2" fmla="*/ 303491 h 1022049"/>
              <a:gd name="connsiteX3" fmla="*/ 10211167 w 10673494"/>
              <a:gd name="connsiteY3" fmla="*/ 678410 h 1022049"/>
              <a:gd name="connsiteX4" fmla="*/ 1145874 w 10673494"/>
              <a:gd name="connsiteY4" fmla="*/ 670939 h 1022049"/>
              <a:gd name="connsiteX5" fmla="*/ 521729 w 10673494"/>
              <a:gd name="connsiteY5" fmla="*/ 1022049 h 1022049"/>
              <a:gd name="connsiteX6" fmla="*/ 11592 w 10673494"/>
              <a:gd name="connsiteY6" fmla="*/ 684481 h 1022049"/>
              <a:gd name="connsiteX7" fmla="*/ 0 w 10673494"/>
              <a:gd name="connsiteY7" fmla="*/ 5825 h 1022049"/>
              <a:gd name="connsiteX0" fmla="*/ 0 w 10673494"/>
              <a:gd name="connsiteY0" fmla="*/ 0 h 1045351"/>
              <a:gd name="connsiteX1" fmla="*/ 10673494 w 10673494"/>
              <a:gd name="connsiteY1" fmla="*/ 23302 h 1045351"/>
              <a:gd name="connsiteX2" fmla="*/ 10673494 w 10673494"/>
              <a:gd name="connsiteY2" fmla="*/ 326793 h 1045351"/>
              <a:gd name="connsiteX3" fmla="*/ 10211167 w 10673494"/>
              <a:gd name="connsiteY3" fmla="*/ 701712 h 1045351"/>
              <a:gd name="connsiteX4" fmla="*/ 1145874 w 10673494"/>
              <a:gd name="connsiteY4" fmla="*/ 694241 h 1045351"/>
              <a:gd name="connsiteX5" fmla="*/ 521729 w 10673494"/>
              <a:gd name="connsiteY5" fmla="*/ 1045351 h 1045351"/>
              <a:gd name="connsiteX6" fmla="*/ 11592 w 10673494"/>
              <a:gd name="connsiteY6" fmla="*/ 707783 h 1045351"/>
              <a:gd name="connsiteX7" fmla="*/ 0 w 10673494"/>
              <a:gd name="connsiteY7" fmla="*/ 0 h 1045351"/>
              <a:gd name="connsiteX0" fmla="*/ 0 w 10667698"/>
              <a:gd name="connsiteY0" fmla="*/ 0 h 1027875"/>
              <a:gd name="connsiteX1" fmla="*/ 10667698 w 10667698"/>
              <a:gd name="connsiteY1" fmla="*/ 5826 h 1027875"/>
              <a:gd name="connsiteX2" fmla="*/ 10667698 w 10667698"/>
              <a:gd name="connsiteY2" fmla="*/ 309317 h 1027875"/>
              <a:gd name="connsiteX3" fmla="*/ 10205371 w 10667698"/>
              <a:gd name="connsiteY3" fmla="*/ 684236 h 1027875"/>
              <a:gd name="connsiteX4" fmla="*/ 1140078 w 10667698"/>
              <a:gd name="connsiteY4" fmla="*/ 676765 h 1027875"/>
              <a:gd name="connsiteX5" fmla="*/ 515933 w 10667698"/>
              <a:gd name="connsiteY5" fmla="*/ 1027875 h 1027875"/>
              <a:gd name="connsiteX6" fmla="*/ 5796 w 10667698"/>
              <a:gd name="connsiteY6" fmla="*/ 690307 h 1027875"/>
              <a:gd name="connsiteX7" fmla="*/ 0 w 10667698"/>
              <a:gd name="connsiteY7" fmla="*/ 0 h 1027875"/>
              <a:gd name="connsiteX0" fmla="*/ 5796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5796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10137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4282 w 10661902"/>
              <a:gd name="connsiteY4" fmla="*/ 6767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37441 w 10661902"/>
              <a:gd name="connsiteY4" fmla="*/ 689465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3758 w 10661902"/>
              <a:gd name="connsiteY4" fmla="*/ 62914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1 w 10661902"/>
              <a:gd name="connsiteY0" fmla="*/ 0 h 1027875"/>
              <a:gd name="connsiteX1" fmla="*/ 10661902 w 10661902"/>
              <a:gd name="connsiteY1" fmla="*/ 5826 h 1027875"/>
              <a:gd name="connsiteX2" fmla="*/ 10661902 w 10661902"/>
              <a:gd name="connsiteY2" fmla="*/ 309317 h 1027875"/>
              <a:gd name="connsiteX3" fmla="*/ 10199575 w 10661902"/>
              <a:gd name="connsiteY3" fmla="*/ 684236 h 1027875"/>
              <a:gd name="connsiteX4" fmla="*/ 1140599 w 10661902"/>
              <a:gd name="connsiteY4" fmla="*/ 686290 h 1027875"/>
              <a:gd name="connsiteX5" fmla="*/ 560676 w 10661902"/>
              <a:gd name="connsiteY5" fmla="*/ 1027875 h 1027875"/>
              <a:gd name="connsiteX6" fmla="*/ 0 w 10661902"/>
              <a:gd name="connsiteY6" fmla="*/ 690307 h 1027875"/>
              <a:gd name="connsiteX7" fmla="*/ 1 w 10661902"/>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74432 h 1027875"/>
              <a:gd name="connsiteX7" fmla="*/ 0 w 10661901"/>
              <a:gd name="connsiteY7" fmla="*/ 0 h 1027875"/>
              <a:gd name="connsiteX0" fmla="*/ 0 w 10661901"/>
              <a:gd name="connsiteY0" fmla="*/ 0 h 1027875"/>
              <a:gd name="connsiteX1" fmla="*/ 10661901 w 10661901"/>
              <a:gd name="connsiteY1" fmla="*/ 5826 h 1027875"/>
              <a:gd name="connsiteX2" fmla="*/ 10661901 w 10661901"/>
              <a:gd name="connsiteY2" fmla="*/ 309317 h 1027875"/>
              <a:gd name="connsiteX3" fmla="*/ 10199574 w 10661901"/>
              <a:gd name="connsiteY3" fmla="*/ 684236 h 1027875"/>
              <a:gd name="connsiteX4" fmla="*/ 1140598 w 10661901"/>
              <a:gd name="connsiteY4" fmla="*/ 686290 h 1027875"/>
              <a:gd name="connsiteX5" fmla="*/ 560675 w 10661901"/>
              <a:gd name="connsiteY5" fmla="*/ 1027875 h 1027875"/>
              <a:gd name="connsiteX6" fmla="*/ 3158 w 10661901"/>
              <a:gd name="connsiteY6" fmla="*/ 683957 h 1027875"/>
              <a:gd name="connsiteX7" fmla="*/ 0 w 10661901"/>
              <a:gd name="connsiteY7" fmla="*/ 0 h 1027875"/>
              <a:gd name="connsiteX0" fmla="*/ 0 w 10710088"/>
              <a:gd name="connsiteY0" fmla="*/ 0 h 1027875"/>
              <a:gd name="connsiteX1" fmla="*/ 10661901 w 10710088"/>
              <a:gd name="connsiteY1" fmla="*/ 5826 h 1027875"/>
              <a:gd name="connsiteX2" fmla="*/ 10661901 w 10710088"/>
              <a:gd name="connsiteY2" fmla="*/ 309317 h 1027875"/>
              <a:gd name="connsiteX3" fmla="*/ 10668871 w 10710088"/>
              <a:gd name="connsiteY3" fmla="*/ 684236 h 1027875"/>
              <a:gd name="connsiteX4" fmla="*/ 1140598 w 10710088"/>
              <a:gd name="connsiteY4" fmla="*/ 686290 h 1027875"/>
              <a:gd name="connsiteX5" fmla="*/ 560675 w 10710088"/>
              <a:gd name="connsiteY5" fmla="*/ 1027875 h 1027875"/>
              <a:gd name="connsiteX6" fmla="*/ 3158 w 10710088"/>
              <a:gd name="connsiteY6" fmla="*/ 683957 h 1027875"/>
              <a:gd name="connsiteX7" fmla="*/ 0 w 10710088"/>
              <a:gd name="connsiteY7" fmla="*/ 0 h 1027875"/>
              <a:gd name="connsiteX0" fmla="*/ 0 w 10668871"/>
              <a:gd name="connsiteY0" fmla="*/ 0 h 1027875"/>
              <a:gd name="connsiteX1" fmla="*/ 10661901 w 10668871"/>
              <a:gd name="connsiteY1" fmla="*/ 5826 h 1027875"/>
              <a:gd name="connsiteX2" fmla="*/ 10668871 w 10668871"/>
              <a:gd name="connsiteY2" fmla="*/ 684236 h 1027875"/>
              <a:gd name="connsiteX3" fmla="*/ 1140598 w 10668871"/>
              <a:gd name="connsiteY3" fmla="*/ 686290 h 1027875"/>
              <a:gd name="connsiteX4" fmla="*/ 560675 w 10668871"/>
              <a:gd name="connsiteY4" fmla="*/ 1027875 h 1027875"/>
              <a:gd name="connsiteX5" fmla="*/ 3158 w 10668871"/>
              <a:gd name="connsiteY5" fmla="*/ 683957 h 1027875"/>
              <a:gd name="connsiteX6" fmla="*/ 0 w 10668871"/>
              <a:gd name="connsiteY6" fmla="*/ 0 h 1027875"/>
              <a:gd name="connsiteX0" fmla="*/ 0 w 10662015"/>
              <a:gd name="connsiteY0" fmla="*/ 0 h 1027875"/>
              <a:gd name="connsiteX1" fmla="*/ 10661901 w 10662015"/>
              <a:gd name="connsiteY1" fmla="*/ 5826 h 1027875"/>
              <a:gd name="connsiteX2" fmla="*/ 10632772 w 10662015"/>
              <a:gd name="connsiteY2" fmla="*/ 684236 h 1027875"/>
              <a:gd name="connsiteX3" fmla="*/ 1140598 w 10662015"/>
              <a:gd name="connsiteY3" fmla="*/ 686290 h 1027875"/>
              <a:gd name="connsiteX4" fmla="*/ 560675 w 10662015"/>
              <a:gd name="connsiteY4" fmla="*/ 1027875 h 1027875"/>
              <a:gd name="connsiteX5" fmla="*/ 3158 w 10662015"/>
              <a:gd name="connsiteY5" fmla="*/ 683957 h 1027875"/>
              <a:gd name="connsiteX6" fmla="*/ 0 w 10662015"/>
              <a:gd name="connsiteY6" fmla="*/ 0 h 1027875"/>
              <a:gd name="connsiteX0" fmla="*/ 0 w 10632772"/>
              <a:gd name="connsiteY0" fmla="*/ 0 h 1027875"/>
              <a:gd name="connsiteX1" fmla="*/ 10616776 w 10632772"/>
              <a:gd name="connsiteY1" fmla="*/ 559150 h 1027875"/>
              <a:gd name="connsiteX2" fmla="*/ 10632772 w 10632772"/>
              <a:gd name="connsiteY2" fmla="*/ 684236 h 1027875"/>
              <a:gd name="connsiteX3" fmla="*/ 1140598 w 10632772"/>
              <a:gd name="connsiteY3" fmla="*/ 686290 h 1027875"/>
              <a:gd name="connsiteX4" fmla="*/ 560675 w 10632772"/>
              <a:gd name="connsiteY4" fmla="*/ 1027875 h 1027875"/>
              <a:gd name="connsiteX5" fmla="*/ 3158 w 10632772"/>
              <a:gd name="connsiteY5" fmla="*/ 683957 h 1027875"/>
              <a:gd name="connsiteX6" fmla="*/ 0 w 10632772"/>
              <a:gd name="connsiteY6" fmla="*/ 0 h 1027875"/>
              <a:gd name="connsiteX0" fmla="*/ 5867 w 10629614"/>
              <a:gd name="connsiteY0" fmla="*/ 12316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5867 w 10629614"/>
              <a:gd name="connsiteY6" fmla="*/ 12316 h 468725"/>
              <a:gd name="connsiteX0" fmla="*/ 0 w 10636382"/>
              <a:gd name="connsiteY0" fmla="*/ 12316 h 468725"/>
              <a:gd name="connsiteX1" fmla="*/ 10620386 w 10636382"/>
              <a:gd name="connsiteY1" fmla="*/ 0 h 468725"/>
              <a:gd name="connsiteX2" fmla="*/ 10636382 w 10636382"/>
              <a:gd name="connsiteY2" fmla="*/ 125086 h 468725"/>
              <a:gd name="connsiteX3" fmla="*/ 1144208 w 10636382"/>
              <a:gd name="connsiteY3" fmla="*/ 127140 h 468725"/>
              <a:gd name="connsiteX4" fmla="*/ 564285 w 10636382"/>
              <a:gd name="connsiteY4" fmla="*/ 468725 h 468725"/>
              <a:gd name="connsiteX5" fmla="*/ 6768 w 10636382"/>
              <a:gd name="connsiteY5" fmla="*/ 124807 h 468725"/>
              <a:gd name="connsiteX6" fmla="*/ 0 w 10636382"/>
              <a:gd name="connsiteY6" fmla="*/ 12316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239608 w 10629614"/>
              <a:gd name="connsiteY0" fmla="*/ 21841 h 468725"/>
              <a:gd name="connsiteX1" fmla="*/ 10613618 w 10629614"/>
              <a:gd name="connsiteY1" fmla="*/ 0 h 468725"/>
              <a:gd name="connsiteX2" fmla="*/ 10629614 w 10629614"/>
              <a:gd name="connsiteY2" fmla="*/ 125086 h 468725"/>
              <a:gd name="connsiteX3" fmla="*/ 1137440 w 10629614"/>
              <a:gd name="connsiteY3" fmla="*/ 127140 h 468725"/>
              <a:gd name="connsiteX4" fmla="*/ 557517 w 10629614"/>
              <a:gd name="connsiteY4" fmla="*/ 468725 h 468725"/>
              <a:gd name="connsiteX5" fmla="*/ 0 w 10629614"/>
              <a:gd name="connsiteY5" fmla="*/ 124807 h 468725"/>
              <a:gd name="connsiteX6" fmla="*/ 239608 w 10629614"/>
              <a:gd name="connsiteY6" fmla="*/ 2184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065"/>
              <a:gd name="connsiteY0" fmla="*/ 2791 h 468725"/>
              <a:gd name="connsiteX1" fmla="*/ 10614069 w 10630065"/>
              <a:gd name="connsiteY1" fmla="*/ 0 h 468725"/>
              <a:gd name="connsiteX2" fmla="*/ 10630065 w 10630065"/>
              <a:gd name="connsiteY2" fmla="*/ 125086 h 468725"/>
              <a:gd name="connsiteX3" fmla="*/ 1137891 w 10630065"/>
              <a:gd name="connsiteY3" fmla="*/ 127140 h 468725"/>
              <a:gd name="connsiteX4" fmla="*/ 557968 w 10630065"/>
              <a:gd name="connsiteY4" fmla="*/ 468725 h 468725"/>
              <a:gd name="connsiteX5" fmla="*/ 451 w 10630065"/>
              <a:gd name="connsiteY5" fmla="*/ 124807 h 468725"/>
              <a:gd name="connsiteX6" fmla="*/ 0 w 10630065"/>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451 w 10630556"/>
              <a:gd name="connsiteY5" fmla="*/ 124807 h 468725"/>
              <a:gd name="connsiteX6" fmla="*/ 0 w 10630556"/>
              <a:gd name="connsiteY6"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0 w 10630556"/>
              <a:gd name="connsiteY0" fmla="*/ 2791 h 468725"/>
              <a:gd name="connsiteX1" fmla="*/ 10629862 w 10630556"/>
              <a:gd name="connsiteY1" fmla="*/ 0 h 468725"/>
              <a:gd name="connsiteX2" fmla="*/ 10630065 w 10630556"/>
              <a:gd name="connsiteY2" fmla="*/ 125086 h 468725"/>
              <a:gd name="connsiteX3" fmla="*/ 1137891 w 10630556"/>
              <a:gd name="connsiteY3" fmla="*/ 127140 h 468725"/>
              <a:gd name="connsiteX4" fmla="*/ 557968 w 10630556"/>
              <a:gd name="connsiteY4" fmla="*/ 468725 h 468725"/>
              <a:gd name="connsiteX5" fmla="*/ 75946 w 10630556"/>
              <a:gd name="connsiteY5" fmla="*/ 125867 h 468725"/>
              <a:gd name="connsiteX6" fmla="*/ 451 w 10630556"/>
              <a:gd name="connsiteY6" fmla="*/ 124807 h 468725"/>
              <a:gd name="connsiteX7" fmla="*/ 0 w 10630556"/>
              <a:gd name="connsiteY7" fmla="*/ 2791 h 468725"/>
              <a:gd name="connsiteX0" fmla="*/ 782750 w 11413306"/>
              <a:gd name="connsiteY0" fmla="*/ 2791 h 468725"/>
              <a:gd name="connsiteX1" fmla="*/ 11412612 w 11413306"/>
              <a:gd name="connsiteY1" fmla="*/ 0 h 468725"/>
              <a:gd name="connsiteX2" fmla="*/ 11412815 w 11413306"/>
              <a:gd name="connsiteY2" fmla="*/ 125086 h 468725"/>
              <a:gd name="connsiteX3" fmla="*/ 1920641 w 11413306"/>
              <a:gd name="connsiteY3" fmla="*/ 127140 h 468725"/>
              <a:gd name="connsiteX4" fmla="*/ 1340718 w 11413306"/>
              <a:gd name="connsiteY4" fmla="*/ 468725 h 468725"/>
              <a:gd name="connsiteX5" fmla="*/ 858696 w 11413306"/>
              <a:gd name="connsiteY5" fmla="*/ 125867 h 468725"/>
              <a:gd name="connsiteX6" fmla="*/ 782750 w 11413306"/>
              <a:gd name="connsiteY6" fmla="*/ 2791 h 468725"/>
              <a:gd name="connsiteX0" fmla="*/ 802813 w 11357561"/>
              <a:gd name="connsiteY0" fmla="*/ 2791 h 468725"/>
              <a:gd name="connsiteX1" fmla="*/ 11356867 w 11357561"/>
              <a:gd name="connsiteY1" fmla="*/ 0 h 468725"/>
              <a:gd name="connsiteX2" fmla="*/ 11357070 w 11357561"/>
              <a:gd name="connsiteY2" fmla="*/ 125086 h 468725"/>
              <a:gd name="connsiteX3" fmla="*/ 1864896 w 11357561"/>
              <a:gd name="connsiteY3" fmla="*/ 127140 h 468725"/>
              <a:gd name="connsiteX4" fmla="*/ 1284973 w 11357561"/>
              <a:gd name="connsiteY4" fmla="*/ 468725 h 468725"/>
              <a:gd name="connsiteX5" fmla="*/ 802951 w 11357561"/>
              <a:gd name="connsiteY5" fmla="*/ 125867 h 468725"/>
              <a:gd name="connsiteX6" fmla="*/ 802813 w 11357561"/>
              <a:gd name="connsiteY6" fmla="*/ 2791 h 468725"/>
              <a:gd name="connsiteX0" fmla="*/ 341552 w 10896300"/>
              <a:gd name="connsiteY0" fmla="*/ 2791 h 468725"/>
              <a:gd name="connsiteX1" fmla="*/ 10895606 w 10896300"/>
              <a:gd name="connsiteY1" fmla="*/ 0 h 468725"/>
              <a:gd name="connsiteX2" fmla="*/ 10895809 w 10896300"/>
              <a:gd name="connsiteY2" fmla="*/ 125086 h 468725"/>
              <a:gd name="connsiteX3" fmla="*/ 1403635 w 10896300"/>
              <a:gd name="connsiteY3" fmla="*/ 127140 h 468725"/>
              <a:gd name="connsiteX4" fmla="*/ 823712 w 10896300"/>
              <a:gd name="connsiteY4" fmla="*/ 468725 h 468725"/>
              <a:gd name="connsiteX5" fmla="*/ 341690 w 10896300"/>
              <a:gd name="connsiteY5" fmla="*/ 125867 h 468725"/>
              <a:gd name="connsiteX6" fmla="*/ 341552 w 10896300"/>
              <a:gd name="connsiteY6" fmla="*/ 2791 h 468725"/>
              <a:gd name="connsiteX0" fmla="*/ 41143 w 10595891"/>
              <a:gd name="connsiteY0" fmla="*/ 2791 h 468725"/>
              <a:gd name="connsiteX1" fmla="*/ 10595197 w 10595891"/>
              <a:gd name="connsiteY1" fmla="*/ 0 h 468725"/>
              <a:gd name="connsiteX2" fmla="*/ 10595400 w 10595891"/>
              <a:gd name="connsiteY2" fmla="*/ 125086 h 468725"/>
              <a:gd name="connsiteX3" fmla="*/ 1103226 w 10595891"/>
              <a:gd name="connsiteY3" fmla="*/ 127140 h 468725"/>
              <a:gd name="connsiteX4" fmla="*/ 523303 w 10595891"/>
              <a:gd name="connsiteY4" fmla="*/ 468725 h 468725"/>
              <a:gd name="connsiteX5" fmla="*/ 41281 w 10595891"/>
              <a:gd name="connsiteY5" fmla="*/ 125867 h 468725"/>
              <a:gd name="connsiteX6" fmla="*/ 41143 w 1059589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25867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2791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2791 h 468725"/>
              <a:gd name="connsiteX0" fmla="*/ 433 w 10555181"/>
              <a:gd name="connsiteY0" fmla="*/ 44066 h 468725"/>
              <a:gd name="connsiteX1" fmla="*/ 10554487 w 10555181"/>
              <a:gd name="connsiteY1" fmla="*/ 0 h 468725"/>
              <a:gd name="connsiteX2" fmla="*/ 10554690 w 10555181"/>
              <a:gd name="connsiteY2" fmla="*/ 125086 h 468725"/>
              <a:gd name="connsiteX3" fmla="*/ 1062516 w 10555181"/>
              <a:gd name="connsiteY3" fmla="*/ 127140 h 468725"/>
              <a:gd name="connsiteX4" fmla="*/ 482593 w 10555181"/>
              <a:gd name="connsiteY4" fmla="*/ 468725 h 468725"/>
              <a:gd name="connsiteX5" fmla="*/ 571 w 10555181"/>
              <a:gd name="connsiteY5" fmla="*/ 139671 h 468725"/>
              <a:gd name="connsiteX6" fmla="*/ 433 w 10555181"/>
              <a:gd name="connsiteY6" fmla="*/ 44066 h 468725"/>
              <a:gd name="connsiteX0" fmla="*/ 433 w 10554690"/>
              <a:gd name="connsiteY0" fmla="*/ 5966 h 430625"/>
              <a:gd name="connsiteX1" fmla="*/ 10551351 w 10554690"/>
              <a:gd name="connsiteY1" fmla="*/ 0 h 430625"/>
              <a:gd name="connsiteX2" fmla="*/ 10554690 w 10554690"/>
              <a:gd name="connsiteY2" fmla="*/ 86986 h 430625"/>
              <a:gd name="connsiteX3" fmla="*/ 1062516 w 10554690"/>
              <a:gd name="connsiteY3" fmla="*/ 89040 h 430625"/>
              <a:gd name="connsiteX4" fmla="*/ 482593 w 10554690"/>
              <a:gd name="connsiteY4" fmla="*/ 430625 h 430625"/>
              <a:gd name="connsiteX5" fmla="*/ 571 w 10554690"/>
              <a:gd name="connsiteY5" fmla="*/ 101571 h 430625"/>
              <a:gd name="connsiteX6" fmla="*/ 433 w 10554690"/>
              <a:gd name="connsiteY6" fmla="*/ 5966 h 430625"/>
              <a:gd name="connsiteX0" fmla="*/ 433 w 10554690"/>
              <a:gd name="connsiteY0" fmla="*/ 5966 h 427450"/>
              <a:gd name="connsiteX1" fmla="*/ 10551351 w 10554690"/>
              <a:gd name="connsiteY1" fmla="*/ 0 h 427450"/>
              <a:gd name="connsiteX2" fmla="*/ 10554690 w 10554690"/>
              <a:gd name="connsiteY2" fmla="*/ 86986 h 427450"/>
              <a:gd name="connsiteX3" fmla="*/ 1062516 w 10554690"/>
              <a:gd name="connsiteY3" fmla="*/ 89040 h 427450"/>
              <a:gd name="connsiteX4" fmla="*/ 482593 w 10554690"/>
              <a:gd name="connsiteY4" fmla="*/ 427450 h 427450"/>
              <a:gd name="connsiteX5" fmla="*/ 571 w 10554690"/>
              <a:gd name="connsiteY5" fmla="*/ 101571 h 427450"/>
              <a:gd name="connsiteX6" fmla="*/ 433 w 10554690"/>
              <a:gd name="connsiteY6" fmla="*/ 5966 h 427450"/>
              <a:gd name="connsiteX0" fmla="*/ 433 w 10554690"/>
              <a:gd name="connsiteY0" fmla="*/ 5966 h 427450"/>
              <a:gd name="connsiteX1" fmla="*/ 10551351 w 10554690"/>
              <a:gd name="connsiteY1" fmla="*/ 0 h 427450"/>
              <a:gd name="connsiteX2" fmla="*/ 10554690 w 10554690"/>
              <a:gd name="connsiteY2" fmla="*/ 86986 h 427450"/>
              <a:gd name="connsiteX3" fmla="*/ 10274940 w 10554690"/>
              <a:gd name="connsiteY3" fmla="*/ 87717 h 427450"/>
              <a:gd name="connsiteX4" fmla="*/ 1062516 w 10554690"/>
              <a:gd name="connsiteY4" fmla="*/ 89040 h 427450"/>
              <a:gd name="connsiteX5" fmla="*/ 482593 w 10554690"/>
              <a:gd name="connsiteY5" fmla="*/ 427450 h 427450"/>
              <a:gd name="connsiteX6" fmla="*/ 571 w 10554690"/>
              <a:gd name="connsiteY6" fmla="*/ 101571 h 427450"/>
              <a:gd name="connsiteX7" fmla="*/ 433 w 10554690"/>
              <a:gd name="connsiteY7" fmla="*/ 5966 h 427450"/>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75754 h 497238"/>
              <a:gd name="connsiteX1" fmla="*/ 10551351 w 10554691"/>
              <a:gd name="connsiteY1" fmla="*/ 69788 h 497238"/>
              <a:gd name="connsiteX2" fmla="*/ 10554691 w 10554691"/>
              <a:gd name="connsiteY2" fmla="*/ 64699 h 497238"/>
              <a:gd name="connsiteX3" fmla="*/ 10274940 w 10554691"/>
              <a:gd name="connsiteY3" fmla="*/ 157505 h 497238"/>
              <a:gd name="connsiteX4" fmla="*/ 1062516 w 10554691"/>
              <a:gd name="connsiteY4" fmla="*/ 158828 h 497238"/>
              <a:gd name="connsiteX5" fmla="*/ 482593 w 10554691"/>
              <a:gd name="connsiteY5" fmla="*/ 497238 h 497238"/>
              <a:gd name="connsiteX6" fmla="*/ 571 w 10554691"/>
              <a:gd name="connsiteY6" fmla="*/ 171359 h 497238"/>
              <a:gd name="connsiteX7" fmla="*/ 433 w 10554691"/>
              <a:gd name="connsiteY7" fmla="*/ 75754 h 497238"/>
              <a:gd name="connsiteX0" fmla="*/ 433 w 10554691"/>
              <a:gd name="connsiteY0" fmla="*/ 60438 h 481922"/>
              <a:gd name="connsiteX1" fmla="*/ 10551351 w 10554691"/>
              <a:gd name="connsiteY1" fmla="*/ 54472 h 481922"/>
              <a:gd name="connsiteX2" fmla="*/ 10554691 w 10554691"/>
              <a:gd name="connsiteY2" fmla="*/ 49383 h 481922"/>
              <a:gd name="connsiteX3" fmla="*/ 10274940 w 10554691"/>
              <a:gd name="connsiteY3" fmla="*/ 142189 h 481922"/>
              <a:gd name="connsiteX4" fmla="*/ 1062516 w 10554691"/>
              <a:gd name="connsiteY4" fmla="*/ 143512 h 481922"/>
              <a:gd name="connsiteX5" fmla="*/ 482593 w 10554691"/>
              <a:gd name="connsiteY5" fmla="*/ 481922 h 481922"/>
              <a:gd name="connsiteX6" fmla="*/ 571 w 10554691"/>
              <a:gd name="connsiteY6" fmla="*/ 156043 h 481922"/>
              <a:gd name="connsiteX7" fmla="*/ 433 w 10554691"/>
              <a:gd name="connsiteY7" fmla="*/ 60438 h 481922"/>
              <a:gd name="connsiteX0" fmla="*/ 433 w 11661532"/>
              <a:gd name="connsiteY0" fmla="*/ 5966 h 427450"/>
              <a:gd name="connsiteX1" fmla="*/ 10551351 w 11661532"/>
              <a:gd name="connsiteY1" fmla="*/ 0 h 427450"/>
              <a:gd name="connsiteX2" fmla="*/ 10274940 w 11661532"/>
              <a:gd name="connsiteY2" fmla="*/ 87717 h 427450"/>
              <a:gd name="connsiteX3" fmla="*/ 1062516 w 11661532"/>
              <a:gd name="connsiteY3" fmla="*/ 89040 h 427450"/>
              <a:gd name="connsiteX4" fmla="*/ 482593 w 11661532"/>
              <a:gd name="connsiteY4" fmla="*/ 427450 h 427450"/>
              <a:gd name="connsiteX5" fmla="*/ 571 w 11661532"/>
              <a:gd name="connsiteY5" fmla="*/ 101571 h 427450"/>
              <a:gd name="connsiteX6" fmla="*/ 433 w 11661532"/>
              <a:gd name="connsiteY6" fmla="*/ 5966 h 427450"/>
              <a:gd name="connsiteX0" fmla="*/ 433 w 11071037"/>
              <a:gd name="connsiteY0" fmla="*/ 6015 h 427499"/>
              <a:gd name="connsiteX1" fmla="*/ 10551351 w 11071037"/>
              <a:gd name="connsiteY1" fmla="*/ 49 h 427499"/>
              <a:gd name="connsiteX2" fmla="*/ 10274940 w 11071037"/>
              <a:gd name="connsiteY2" fmla="*/ 87766 h 427499"/>
              <a:gd name="connsiteX3" fmla="*/ 1062516 w 11071037"/>
              <a:gd name="connsiteY3" fmla="*/ 89089 h 427499"/>
              <a:gd name="connsiteX4" fmla="*/ 482593 w 11071037"/>
              <a:gd name="connsiteY4" fmla="*/ 427499 h 427499"/>
              <a:gd name="connsiteX5" fmla="*/ 571 w 11071037"/>
              <a:gd name="connsiteY5" fmla="*/ 101620 h 427499"/>
              <a:gd name="connsiteX6" fmla="*/ 433 w 11071037"/>
              <a:gd name="connsiteY6" fmla="*/ 6015 h 427499"/>
              <a:gd name="connsiteX0" fmla="*/ 433 w 11057538"/>
              <a:gd name="connsiteY0" fmla="*/ 5966 h 427450"/>
              <a:gd name="connsiteX1" fmla="*/ 10551351 w 11057538"/>
              <a:gd name="connsiteY1" fmla="*/ 0 h 427450"/>
              <a:gd name="connsiteX2" fmla="*/ 10274940 w 11057538"/>
              <a:gd name="connsiteY2" fmla="*/ 87717 h 427450"/>
              <a:gd name="connsiteX3" fmla="*/ 1062516 w 11057538"/>
              <a:gd name="connsiteY3" fmla="*/ 89040 h 427450"/>
              <a:gd name="connsiteX4" fmla="*/ 482593 w 11057538"/>
              <a:gd name="connsiteY4" fmla="*/ 427450 h 427450"/>
              <a:gd name="connsiteX5" fmla="*/ 571 w 11057538"/>
              <a:gd name="connsiteY5" fmla="*/ 101571 h 427450"/>
              <a:gd name="connsiteX6" fmla="*/ 433 w 11057538"/>
              <a:gd name="connsiteY6" fmla="*/ 5966 h 427450"/>
              <a:gd name="connsiteX0" fmla="*/ 433 w 10551351"/>
              <a:gd name="connsiteY0" fmla="*/ 5966 h 427450"/>
              <a:gd name="connsiteX1" fmla="*/ 10551351 w 10551351"/>
              <a:gd name="connsiteY1" fmla="*/ 0 h 427450"/>
              <a:gd name="connsiteX2" fmla="*/ 10274940 w 10551351"/>
              <a:gd name="connsiteY2" fmla="*/ 87717 h 427450"/>
              <a:gd name="connsiteX3" fmla="*/ 1062516 w 10551351"/>
              <a:gd name="connsiteY3" fmla="*/ 89040 h 427450"/>
              <a:gd name="connsiteX4" fmla="*/ 482593 w 10551351"/>
              <a:gd name="connsiteY4" fmla="*/ 427450 h 427450"/>
              <a:gd name="connsiteX5" fmla="*/ 571 w 10551351"/>
              <a:gd name="connsiteY5" fmla="*/ 101571 h 427450"/>
              <a:gd name="connsiteX6" fmla="*/ 433 w 10551351"/>
              <a:gd name="connsiteY6" fmla="*/ 5966 h 427450"/>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433 w 10551351"/>
              <a:gd name="connsiteY0" fmla="*/ 5966 h 341725"/>
              <a:gd name="connsiteX1" fmla="*/ 10551351 w 10551351"/>
              <a:gd name="connsiteY1" fmla="*/ 0 h 341725"/>
              <a:gd name="connsiteX2" fmla="*/ 10274940 w 10551351"/>
              <a:gd name="connsiteY2" fmla="*/ 87717 h 341725"/>
              <a:gd name="connsiteX3" fmla="*/ 1062516 w 10551351"/>
              <a:gd name="connsiteY3" fmla="*/ 89040 h 341725"/>
              <a:gd name="connsiteX4" fmla="*/ 482593 w 10551351"/>
              <a:gd name="connsiteY4" fmla="*/ 341725 h 341725"/>
              <a:gd name="connsiteX5" fmla="*/ 571 w 10551351"/>
              <a:gd name="connsiteY5" fmla="*/ 101571 h 341725"/>
              <a:gd name="connsiteX6" fmla="*/ 433 w 10551351"/>
              <a:gd name="connsiteY6" fmla="*/ 5966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0 w 11177990"/>
              <a:gd name="connsiteY6" fmla="*/ 2791 h 341725"/>
              <a:gd name="connsiteX0" fmla="*/ 780014 w 11958004"/>
              <a:gd name="connsiteY0" fmla="*/ 2791 h 341725"/>
              <a:gd name="connsiteX1" fmla="*/ 11958004 w 11958004"/>
              <a:gd name="connsiteY1" fmla="*/ 0 h 341725"/>
              <a:gd name="connsiteX2" fmla="*/ 11681593 w 11958004"/>
              <a:gd name="connsiteY2" fmla="*/ 87717 h 341725"/>
              <a:gd name="connsiteX3" fmla="*/ 2469169 w 11958004"/>
              <a:gd name="connsiteY3" fmla="*/ 89040 h 341725"/>
              <a:gd name="connsiteX4" fmla="*/ 1889246 w 11958004"/>
              <a:gd name="connsiteY4" fmla="*/ 341725 h 341725"/>
              <a:gd name="connsiteX5" fmla="*/ 1407224 w 11958004"/>
              <a:gd name="connsiteY5" fmla="*/ 101571 h 341725"/>
              <a:gd name="connsiteX6" fmla="*/ 998158 w 11958004"/>
              <a:gd name="connsiteY6" fmla="*/ 40093 h 341725"/>
              <a:gd name="connsiteX7" fmla="*/ 780014 w 11958004"/>
              <a:gd name="connsiteY7" fmla="*/ 2791 h 341725"/>
              <a:gd name="connsiteX0" fmla="*/ 758495 w 11936485"/>
              <a:gd name="connsiteY0" fmla="*/ 2791 h 341725"/>
              <a:gd name="connsiteX1" fmla="*/ 11936485 w 11936485"/>
              <a:gd name="connsiteY1" fmla="*/ 0 h 341725"/>
              <a:gd name="connsiteX2" fmla="*/ 11660074 w 11936485"/>
              <a:gd name="connsiteY2" fmla="*/ 87717 h 341725"/>
              <a:gd name="connsiteX3" fmla="*/ 2447650 w 11936485"/>
              <a:gd name="connsiteY3" fmla="*/ 89040 h 341725"/>
              <a:gd name="connsiteX4" fmla="*/ 1867727 w 11936485"/>
              <a:gd name="connsiteY4" fmla="*/ 341725 h 341725"/>
              <a:gd name="connsiteX5" fmla="*/ 1385705 w 11936485"/>
              <a:gd name="connsiteY5" fmla="*/ 101571 h 341725"/>
              <a:gd name="connsiteX6" fmla="*/ 976639 w 11936485"/>
              <a:gd name="connsiteY6" fmla="*/ 40093 h 341725"/>
              <a:gd name="connsiteX7" fmla="*/ 758495 w 11936485"/>
              <a:gd name="connsiteY7" fmla="*/ 2791 h 341725"/>
              <a:gd name="connsiteX0" fmla="*/ 0 w 11177990"/>
              <a:gd name="connsiteY0" fmla="*/ 2791 h 341725"/>
              <a:gd name="connsiteX1" fmla="*/ 11177990 w 11177990"/>
              <a:gd name="connsiteY1" fmla="*/ 0 h 341725"/>
              <a:gd name="connsiteX2" fmla="*/ 10901579 w 11177990"/>
              <a:gd name="connsiteY2" fmla="*/ 87717 h 341725"/>
              <a:gd name="connsiteX3" fmla="*/ 1689155 w 11177990"/>
              <a:gd name="connsiteY3" fmla="*/ 89040 h 341725"/>
              <a:gd name="connsiteX4" fmla="*/ 1109232 w 11177990"/>
              <a:gd name="connsiteY4" fmla="*/ 341725 h 341725"/>
              <a:gd name="connsiteX5" fmla="*/ 627210 w 11177990"/>
              <a:gd name="connsiteY5" fmla="*/ 101571 h 341725"/>
              <a:gd name="connsiteX6" fmla="*/ 218144 w 11177990"/>
              <a:gd name="connsiteY6" fmla="*/ 40093 h 341725"/>
              <a:gd name="connsiteX7" fmla="*/ 0 w 11177990"/>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94068 h 341725"/>
              <a:gd name="connsiteX7" fmla="*/ 1331 w 11179321"/>
              <a:gd name="connsiteY7" fmla="*/ 2791 h 341725"/>
              <a:gd name="connsiteX0" fmla="*/ 1331 w 11179321"/>
              <a:gd name="connsiteY0" fmla="*/ 2791 h 341725"/>
              <a:gd name="connsiteX1" fmla="*/ 11179321 w 11179321"/>
              <a:gd name="connsiteY1" fmla="*/ 0 h 341725"/>
              <a:gd name="connsiteX2" fmla="*/ 10902910 w 11179321"/>
              <a:gd name="connsiteY2" fmla="*/ 87717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1179321"/>
              <a:gd name="connsiteY0" fmla="*/ 2791 h 341725"/>
              <a:gd name="connsiteX1" fmla="*/ 11179321 w 11179321"/>
              <a:gd name="connsiteY1" fmla="*/ 0 h 341725"/>
              <a:gd name="connsiteX2" fmla="*/ 10567427 w 11179321"/>
              <a:gd name="connsiteY2" fmla="*/ 90892 h 341725"/>
              <a:gd name="connsiteX3" fmla="*/ 1690486 w 11179321"/>
              <a:gd name="connsiteY3" fmla="*/ 89040 h 341725"/>
              <a:gd name="connsiteX4" fmla="*/ 1110563 w 11179321"/>
              <a:gd name="connsiteY4" fmla="*/ 341725 h 341725"/>
              <a:gd name="connsiteX5" fmla="*/ 628541 w 11179321"/>
              <a:gd name="connsiteY5" fmla="*/ 101571 h 341725"/>
              <a:gd name="connsiteX6" fmla="*/ 0 w 11179321"/>
              <a:gd name="connsiteY6" fmla="*/ 103593 h 341725"/>
              <a:gd name="connsiteX7" fmla="*/ 1331 w 11179321"/>
              <a:gd name="connsiteY7" fmla="*/ 2791 h 341725"/>
              <a:gd name="connsiteX0" fmla="*/ 1331 w 10600099"/>
              <a:gd name="connsiteY0" fmla="*/ 2791 h 341725"/>
              <a:gd name="connsiteX1" fmla="*/ 10561656 w 10600099"/>
              <a:gd name="connsiteY1" fmla="*/ 0 h 341725"/>
              <a:gd name="connsiteX2" fmla="*/ 10567427 w 10600099"/>
              <a:gd name="connsiteY2" fmla="*/ 90892 h 341725"/>
              <a:gd name="connsiteX3" fmla="*/ 1690486 w 10600099"/>
              <a:gd name="connsiteY3" fmla="*/ 89040 h 341725"/>
              <a:gd name="connsiteX4" fmla="*/ 1110563 w 10600099"/>
              <a:gd name="connsiteY4" fmla="*/ 341725 h 341725"/>
              <a:gd name="connsiteX5" fmla="*/ 628541 w 10600099"/>
              <a:gd name="connsiteY5" fmla="*/ 101571 h 341725"/>
              <a:gd name="connsiteX6" fmla="*/ 0 w 10600099"/>
              <a:gd name="connsiteY6" fmla="*/ 103593 h 341725"/>
              <a:gd name="connsiteX7" fmla="*/ 1331 w 10600099"/>
              <a:gd name="connsiteY7" fmla="*/ 2791 h 341725"/>
              <a:gd name="connsiteX0" fmla="*/ 1331 w 10567427"/>
              <a:gd name="connsiteY0" fmla="*/ 2791 h 341725"/>
              <a:gd name="connsiteX1" fmla="*/ 10561656 w 10567427"/>
              <a:gd name="connsiteY1" fmla="*/ 0 h 341725"/>
              <a:gd name="connsiteX2" fmla="*/ 10567427 w 10567427"/>
              <a:gd name="connsiteY2" fmla="*/ 90892 h 341725"/>
              <a:gd name="connsiteX3" fmla="*/ 1690486 w 10567427"/>
              <a:gd name="connsiteY3" fmla="*/ 89040 h 341725"/>
              <a:gd name="connsiteX4" fmla="*/ 1110563 w 10567427"/>
              <a:gd name="connsiteY4" fmla="*/ 341725 h 341725"/>
              <a:gd name="connsiteX5" fmla="*/ 628541 w 10567427"/>
              <a:gd name="connsiteY5" fmla="*/ 101571 h 341725"/>
              <a:gd name="connsiteX6" fmla="*/ 0 w 10567427"/>
              <a:gd name="connsiteY6" fmla="*/ 103593 h 341725"/>
              <a:gd name="connsiteX7" fmla="*/ 1331 w 10567427"/>
              <a:gd name="connsiteY7" fmla="*/ 2791 h 341725"/>
              <a:gd name="connsiteX0" fmla="*/ 1331 w 10561687"/>
              <a:gd name="connsiteY0" fmla="*/ 2791 h 341725"/>
              <a:gd name="connsiteX1" fmla="*/ 10561656 w 10561687"/>
              <a:gd name="connsiteY1" fmla="*/ 0 h 341725"/>
              <a:gd name="connsiteX2" fmla="*/ 10561157 w 10561687"/>
              <a:gd name="connsiteY2" fmla="*/ 90892 h 341725"/>
              <a:gd name="connsiteX3" fmla="*/ 1690486 w 10561687"/>
              <a:gd name="connsiteY3" fmla="*/ 89040 h 341725"/>
              <a:gd name="connsiteX4" fmla="*/ 1110563 w 10561687"/>
              <a:gd name="connsiteY4" fmla="*/ 341725 h 341725"/>
              <a:gd name="connsiteX5" fmla="*/ 628541 w 10561687"/>
              <a:gd name="connsiteY5" fmla="*/ 101571 h 341725"/>
              <a:gd name="connsiteX6" fmla="*/ 0 w 10561687"/>
              <a:gd name="connsiteY6" fmla="*/ 103593 h 341725"/>
              <a:gd name="connsiteX7" fmla="*/ 1331 w 10561687"/>
              <a:gd name="connsiteY7" fmla="*/ 2791 h 341725"/>
              <a:gd name="connsiteX0" fmla="*/ 1331 w 10562072"/>
              <a:gd name="connsiteY0" fmla="*/ 2791 h 341725"/>
              <a:gd name="connsiteX1" fmla="*/ 10561656 w 10562072"/>
              <a:gd name="connsiteY1" fmla="*/ 0 h 341725"/>
              <a:gd name="connsiteX2" fmla="*/ 10561157 w 10562072"/>
              <a:gd name="connsiteY2" fmla="*/ 90892 h 341725"/>
              <a:gd name="connsiteX3" fmla="*/ 1690486 w 10562072"/>
              <a:gd name="connsiteY3" fmla="*/ 89040 h 341725"/>
              <a:gd name="connsiteX4" fmla="*/ 1110563 w 10562072"/>
              <a:gd name="connsiteY4" fmla="*/ 341725 h 341725"/>
              <a:gd name="connsiteX5" fmla="*/ 628541 w 10562072"/>
              <a:gd name="connsiteY5" fmla="*/ 101571 h 341725"/>
              <a:gd name="connsiteX6" fmla="*/ 0 w 10562072"/>
              <a:gd name="connsiteY6" fmla="*/ 103593 h 341725"/>
              <a:gd name="connsiteX7" fmla="*/ 1331 w 10562072"/>
              <a:gd name="connsiteY7" fmla="*/ 2791 h 341725"/>
              <a:gd name="connsiteX0" fmla="*/ 1331 w 10562072"/>
              <a:gd name="connsiteY0" fmla="*/ 2791 h 887696"/>
              <a:gd name="connsiteX1" fmla="*/ 10561656 w 10562072"/>
              <a:gd name="connsiteY1" fmla="*/ 0 h 887696"/>
              <a:gd name="connsiteX2" fmla="*/ 10561157 w 10562072"/>
              <a:gd name="connsiteY2" fmla="*/ 90892 h 887696"/>
              <a:gd name="connsiteX3" fmla="*/ 1690486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628541 w 10562072"/>
              <a:gd name="connsiteY5" fmla="*/ 101571 h 887696"/>
              <a:gd name="connsiteX6" fmla="*/ 0 w 10562072"/>
              <a:gd name="connsiteY6" fmla="*/ 103593 h 887696"/>
              <a:gd name="connsiteX7" fmla="*/ 1331 w 10562072"/>
              <a:gd name="connsiteY7" fmla="*/ 2791 h 887696"/>
              <a:gd name="connsiteX0" fmla="*/ 1331 w 10562072"/>
              <a:gd name="connsiteY0" fmla="*/ 2791 h 887702"/>
              <a:gd name="connsiteX1" fmla="*/ 10561656 w 10562072"/>
              <a:gd name="connsiteY1" fmla="*/ 0 h 887702"/>
              <a:gd name="connsiteX2" fmla="*/ 10561157 w 10562072"/>
              <a:gd name="connsiteY2" fmla="*/ 90892 h 887702"/>
              <a:gd name="connsiteX3" fmla="*/ 2317558 w 10562072"/>
              <a:gd name="connsiteY3" fmla="*/ 89040 h 887702"/>
              <a:gd name="connsiteX4" fmla="*/ 1180889 w 10562072"/>
              <a:gd name="connsiteY4" fmla="*/ 887696 h 887702"/>
              <a:gd name="connsiteX5" fmla="*/ 0 w 10562072"/>
              <a:gd name="connsiteY5" fmla="*/ 103593 h 887702"/>
              <a:gd name="connsiteX6" fmla="*/ 1331 w 10562072"/>
              <a:gd name="connsiteY6" fmla="*/ 2791 h 887702"/>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1331 w 10562072"/>
              <a:gd name="connsiteY0" fmla="*/ 2791 h 887696"/>
              <a:gd name="connsiteX1" fmla="*/ 10561656 w 10562072"/>
              <a:gd name="connsiteY1" fmla="*/ 0 h 887696"/>
              <a:gd name="connsiteX2" fmla="*/ 10561157 w 10562072"/>
              <a:gd name="connsiteY2" fmla="*/ 90892 h 887696"/>
              <a:gd name="connsiteX3" fmla="*/ 2317558 w 10562072"/>
              <a:gd name="connsiteY3" fmla="*/ 89040 h 887696"/>
              <a:gd name="connsiteX4" fmla="*/ 1180889 w 10562072"/>
              <a:gd name="connsiteY4" fmla="*/ 887696 h 887696"/>
              <a:gd name="connsiteX5" fmla="*/ 0 w 10562072"/>
              <a:gd name="connsiteY5" fmla="*/ 103593 h 887696"/>
              <a:gd name="connsiteX6" fmla="*/ 1331 w 10562072"/>
              <a:gd name="connsiteY6" fmla="*/ 2791 h 887696"/>
              <a:gd name="connsiteX0" fmla="*/ 0 w 10568342"/>
              <a:gd name="connsiteY0" fmla="*/ 0 h 2916892"/>
              <a:gd name="connsiteX1" fmla="*/ 10567926 w 10568342"/>
              <a:gd name="connsiteY1" fmla="*/ 2029196 h 2916892"/>
              <a:gd name="connsiteX2" fmla="*/ 10567427 w 10568342"/>
              <a:gd name="connsiteY2" fmla="*/ 2120088 h 2916892"/>
              <a:gd name="connsiteX3" fmla="*/ 2323828 w 10568342"/>
              <a:gd name="connsiteY3" fmla="*/ 2118236 h 2916892"/>
              <a:gd name="connsiteX4" fmla="*/ 1187159 w 10568342"/>
              <a:gd name="connsiteY4" fmla="*/ 2916892 h 2916892"/>
              <a:gd name="connsiteX5" fmla="*/ 6270 w 10568342"/>
              <a:gd name="connsiteY5" fmla="*/ 2132789 h 2916892"/>
              <a:gd name="connsiteX6" fmla="*/ 0 w 10568342"/>
              <a:gd name="connsiteY6" fmla="*/ 0 h 2916892"/>
              <a:gd name="connsiteX0" fmla="*/ 0 w 10575943"/>
              <a:gd name="connsiteY0" fmla="*/ 0 h 2955377"/>
              <a:gd name="connsiteX1" fmla="*/ 10575527 w 10575943"/>
              <a:gd name="connsiteY1" fmla="*/ 2067681 h 2955377"/>
              <a:gd name="connsiteX2" fmla="*/ 10575028 w 10575943"/>
              <a:gd name="connsiteY2" fmla="*/ 2158573 h 2955377"/>
              <a:gd name="connsiteX3" fmla="*/ 2331429 w 10575943"/>
              <a:gd name="connsiteY3" fmla="*/ 2156721 h 2955377"/>
              <a:gd name="connsiteX4" fmla="*/ 1194760 w 10575943"/>
              <a:gd name="connsiteY4" fmla="*/ 2955377 h 2955377"/>
              <a:gd name="connsiteX5" fmla="*/ 13871 w 10575943"/>
              <a:gd name="connsiteY5" fmla="*/ 2171274 h 2955377"/>
              <a:gd name="connsiteX6" fmla="*/ 0 w 10575943"/>
              <a:gd name="connsiteY6" fmla="*/ 0 h 2955377"/>
              <a:gd name="connsiteX0" fmla="*/ 267371 w 10562072"/>
              <a:gd name="connsiteY0" fmla="*/ 0 h 2685985"/>
              <a:gd name="connsiteX1" fmla="*/ 10561656 w 10562072"/>
              <a:gd name="connsiteY1" fmla="*/ 1798289 h 2685985"/>
              <a:gd name="connsiteX2" fmla="*/ 10561157 w 10562072"/>
              <a:gd name="connsiteY2" fmla="*/ 1889181 h 2685985"/>
              <a:gd name="connsiteX3" fmla="*/ 2317558 w 10562072"/>
              <a:gd name="connsiteY3" fmla="*/ 1887329 h 2685985"/>
              <a:gd name="connsiteX4" fmla="*/ 1180889 w 10562072"/>
              <a:gd name="connsiteY4" fmla="*/ 2685985 h 2685985"/>
              <a:gd name="connsiteX5" fmla="*/ 0 w 10562072"/>
              <a:gd name="connsiteY5" fmla="*/ 1901882 h 2685985"/>
              <a:gd name="connsiteX6" fmla="*/ 267371 w 10562072"/>
              <a:gd name="connsiteY6" fmla="*/ 0 h 2685985"/>
              <a:gd name="connsiteX0" fmla="*/ 1331 w 10562072"/>
              <a:gd name="connsiteY0" fmla="*/ 0 h 2955377"/>
              <a:gd name="connsiteX1" fmla="*/ 10561656 w 10562072"/>
              <a:gd name="connsiteY1" fmla="*/ 2067681 h 2955377"/>
              <a:gd name="connsiteX2" fmla="*/ 10561157 w 10562072"/>
              <a:gd name="connsiteY2" fmla="*/ 2158573 h 2955377"/>
              <a:gd name="connsiteX3" fmla="*/ 2317558 w 10562072"/>
              <a:gd name="connsiteY3" fmla="*/ 2156721 h 2955377"/>
              <a:gd name="connsiteX4" fmla="*/ 1180889 w 10562072"/>
              <a:gd name="connsiteY4" fmla="*/ 2955377 h 2955377"/>
              <a:gd name="connsiteX5" fmla="*/ 0 w 10562072"/>
              <a:gd name="connsiteY5" fmla="*/ 2171274 h 2955377"/>
              <a:gd name="connsiteX6" fmla="*/ 1331 w 10562072"/>
              <a:gd name="connsiteY6" fmla="*/ 0 h 2955377"/>
              <a:gd name="connsiteX0" fmla="*/ 1331 w 10562072"/>
              <a:gd name="connsiteY0" fmla="*/ 2791 h 2958168"/>
              <a:gd name="connsiteX1" fmla="*/ 10561655 w 10562072"/>
              <a:gd name="connsiteY1" fmla="*/ 0 h 2958168"/>
              <a:gd name="connsiteX2" fmla="*/ 10561157 w 10562072"/>
              <a:gd name="connsiteY2" fmla="*/ 2161364 h 2958168"/>
              <a:gd name="connsiteX3" fmla="*/ 2317558 w 10562072"/>
              <a:gd name="connsiteY3" fmla="*/ 2159512 h 2958168"/>
              <a:gd name="connsiteX4" fmla="*/ 1180889 w 10562072"/>
              <a:gd name="connsiteY4" fmla="*/ 2958168 h 2958168"/>
              <a:gd name="connsiteX5" fmla="*/ 0 w 10562072"/>
              <a:gd name="connsiteY5" fmla="*/ 2174065 h 2958168"/>
              <a:gd name="connsiteX6" fmla="*/ 1331 w 10562072"/>
              <a:gd name="connsiteY6" fmla="*/ 2791 h 2958168"/>
              <a:gd name="connsiteX0" fmla="*/ 1331 w 10562072"/>
              <a:gd name="connsiteY0" fmla="*/ 2791 h 2958168"/>
              <a:gd name="connsiteX1" fmla="*/ 10561655 w 10562072"/>
              <a:gd name="connsiteY1" fmla="*/ 0 h 2958168"/>
              <a:gd name="connsiteX2" fmla="*/ 10561157 w 10562072"/>
              <a:gd name="connsiteY2" fmla="*/ 2161364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7"/>
              <a:gd name="connsiteY0" fmla="*/ 2791 h 2958168"/>
              <a:gd name="connsiteX1" fmla="*/ 10561655 w 10561657"/>
              <a:gd name="connsiteY1" fmla="*/ 0 h 2958168"/>
              <a:gd name="connsiteX2" fmla="*/ 10469943 w 10561657"/>
              <a:gd name="connsiteY2" fmla="*/ 668161 h 2958168"/>
              <a:gd name="connsiteX3" fmla="*/ 9288594 w 10561657"/>
              <a:gd name="connsiteY3" fmla="*/ 2153103 h 2958168"/>
              <a:gd name="connsiteX4" fmla="*/ 2317558 w 10561657"/>
              <a:gd name="connsiteY4" fmla="*/ 2159512 h 2958168"/>
              <a:gd name="connsiteX5" fmla="*/ 1180889 w 10561657"/>
              <a:gd name="connsiteY5" fmla="*/ 2958168 h 2958168"/>
              <a:gd name="connsiteX6" fmla="*/ 0 w 10561657"/>
              <a:gd name="connsiteY6" fmla="*/ 2174065 h 2958168"/>
              <a:gd name="connsiteX7" fmla="*/ 1331 w 10561657"/>
              <a:gd name="connsiteY7" fmla="*/ 2791 h 2958168"/>
              <a:gd name="connsiteX0" fmla="*/ 1331 w 10562072"/>
              <a:gd name="connsiteY0" fmla="*/ 2791 h 2958168"/>
              <a:gd name="connsiteX1" fmla="*/ 10561655 w 10562072"/>
              <a:gd name="connsiteY1" fmla="*/ 0 h 2958168"/>
              <a:gd name="connsiteX2" fmla="*/ 10561157 w 10562072"/>
              <a:gd name="connsiteY2" fmla="*/ 1468641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1655"/>
              <a:gd name="connsiteY0" fmla="*/ 2791 h 2958168"/>
              <a:gd name="connsiteX1" fmla="*/ 10561655 w 10561655"/>
              <a:gd name="connsiteY1" fmla="*/ 0 h 2958168"/>
              <a:gd name="connsiteX2" fmla="*/ 10196302 w 10561655"/>
              <a:gd name="connsiteY2" fmla="*/ 1183855 h 2958168"/>
              <a:gd name="connsiteX3" fmla="*/ 9288594 w 10561655"/>
              <a:gd name="connsiteY3" fmla="*/ 2153103 h 2958168"/>
              <a:gd name="connsiteX4" fmla="*/ 2317558 w 10561655"/>
              <a:gd name="connsiteY4" fmla="*/ 2159512 h 2958168"/>
              <a:gd name="connsiteX5" fmla="*/ 1180889 w 10561655"/>
              <a:gd name="connsiteY5" fmla="*/ 2958168 h 2958168"/>
              <a:gd name="connsiteX6" fmla="*/ 0 w 10561655"/>
              <a:gd name="connsiteY6" fmla="*/ 2174065 h 2958168"/>
              <a:gd name="connsiteX7" fmla="*/ 1331 w 10561655"/>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1331 w 10562072"/>
              <a:gd name="connsiteY0" fmla="*/ 2791 h 2958168"/>
              <a:gd name="connsiteX1" fmla="*/ 10561655 w 10562072"/>
              <a:gd name="connsiteY1" fmla="*/ 0 h 2958168"/>
              <a:gd name="connsiteX2" fmla="*/ 10561157 w 10562072"/>
              <a:gd name="connsiteY2" fmla="*/ 1476338 h 2958168"/>
              <a:gd name="connsiteX3" fmla="*/ 9288594 w 10562072"/>
              <a:gd name="connsiteY3" fmla="*/ 2153103 h 2958168"/>
              <a:gd name="connsiteX4" fmla="*/ 2317558 w 10562072"/>
              <a:gd name="connsiteY4" fmla="*/ 2159512 h 2958168"/>
              <a:gd name="connsiteX5" fmla="*/ 1180889 w 10562072"/>
              <a:gd name="connsiteY5" fmla="*/ 2958168 h 2958168"/>
              <a:gd name="connsiteX6" fmla="*/ 0 w 10562072"/>
              <a:gd name="connsiteY6" fmla="*/ 2174065 h 2958168"/>
              <a:gd name="connsiteX7" fmla="*/ 1331 w 10562072"/>
              <a:gd name="connsiteY7" fmla="*/ 2791 h 2958168"/>
              <a:gd name="connsiteX0" fmla="*/ 2188 w 10562411"/>
              <a:gd name="connsiteY0" fmla="*/ 0 h 3670551"/>
              <a:gd name="connsiteX1" fmla="*/ 10561655 w 10562411"/>
              <a:gd name="connsiteY1" fmla="*/ 712383 h 3670551"/>
              <a:gd name="connsiteX2" fmla="*/ 10561157 w 10562411"/>
              <a:gd name="connsiteY2" fmla="*/ 2188721 h 3670551"/>
              <a:gd name="connsiteX3" fmla="*/ 9288594 w 10562411"/>
              <a:gd name="connsiteY3" fmla="*/ 2865486 h 3670551"/>
              <a:gd name="connsiteX4" fmla="*/ 2317558 w 10562411"/>
              <a:gd name="connsiteY4" fmla="*/ 2871895 h 3670551"/>
              <a:gd name="connsiteX5" fmla="*/ 1180889 w 10562411"/>
              <a:gd name="connsiteY5" fmla="*/ 3670551 h 3670551"/>
              <a:gd name="connsiteX6" fmla="*/ 0 w 10562411"/>
              <a:gd name="connsiteY6" fmla="*/ 2886448 h 3670551"/>
              <a:gd name="connsiteX7" fmla="*/ 2188 w 10562411"/>
              <a:gd name="connsiteY7" fmla="*/ 0 h 3670551"/>
              <a:gd name="connsiteX0" fmla="*/ 2188 w 10562585"/>
              <a:gd name="connsiteY0" fmla="*/ 0 h 3670551"/>
              <a:gd name="connsiteX1" fmla="*/ 10562072 w 10562585"/>
              <a:gd name="connsiteY1" fmla="*/ 1 h 3670551"/>
              <a:gd name="connsiteX2" fmla="*/ 10561157 w 10562585"/>
              <a:gd name="connsiteY2" fmla="*/ 2188721 h 3670551"/>
              <a:gd name="connsiteX3" fmla="*/ 9288594 w 10562585"/>
              <a:gd name="connsiteY3" fmla="*/ 2865486 h 3670551"/>
              <a:gd name="connsiteX4" fmla="*/ 2317558 w 10562585"/>
              <a:gd name="connsiteY4" fmla="*/ 2871895 h 3670551"/>
              <a:gd name="connsiteX5" fmla="*/ 1180889 w 10562585"/>
              <a:gd name="connsiteY5" fmla="*/ 3670551 h 3670551"/>
              <a:gd name="connsiteX6" fmla="*/ 0 w 10562585"/>
              <a:gd name="connsiteY6" fmla="*/ 2886448 h 3670551"/>
              <a:gd name="connsiteX7" fmla="*/ 2188 w 10562585"/>
              <a:gd name="connsiteY7" fmla="*/ 0 h 3670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62585" h="3670551">
                <a:moveTo>
                  <a:pt x="2188" y="0"/>
                </a:moveTo>
                <a:lnTo>
                  <a:pt x="10562072" y="1"/>
                </a:lnTo>
                <a:cubicBezTo>
                  <a:pt x="10562585" y="67601"/>
                  <a:pt x="10562411" y="2145306"/>
                  <a:pt x="10561157" y="2188721"/>
                </a:cubicBezTo>
                <a:cubicBezTo>
                  <a:pt x="10083761" y="2860730"/>
                  <a:pt x="9705180" y="2870806"/>
                  <a:pt x="9288594" y="2865486"/>
                </a:cubicBezTo>
                <a:lnTo>
                  <a:pt x="2317558" y="2871895"/>
                </a:lnTo>
                <a:cubicBezTo>
                  <a:pt x="1740344" y="2905037"/>
                  <a:pt x="1372498" y="3207729"/>
                  <a:pt x="1180889" y="3670551"/>
                </a:cubicBezTo>
                <a:cubicBezTo>
                  <a:pt x="882535" y="2966774"/>
                  <a:pt x="278640" y="2885570"/>
                  <a:pt x="0" y="2886448"/>
                </a:cubicBezTo>
                <a:cubicBezTo>
                  <a:pt x="2067" y="2850935"/>
                  <a:pt x="3460" y="95582"/>
                  <a:pt x="2188" y="0"/>
                </a:cubicBezTo>
                <a:close/>
              </a:path>
            </a:pathLst>
          </a:custGeom>
          <a:solidFill>
            <a:schemeClr val="bg1"/>
          </a:solidFill>
          <a:ln w="12700" cmpd="sng" algn="ctr">
            <a:noFill/>
            <a:miter lim="800000"/>
            <a:headEnd/>
            <a:tailEnd/>
          </a:ln>
          <a:effectLst>
            <a:outerShdw blurRad="41275" dist="38100" dir="5400000" algn="t" rotWithShape="0">
              <a:schemeClr val="bg1">
                <a:lumMod val="65000"/>
                <a:alpha val="25000"/>
              </a:schemeClr>
            </a:outerShdw>
          </a:effectLst>
        </p:spPr>
        <p:txBody>
          <a:bodyPr lIns="33059" tIns="42976" rIns="33059" bIns="42976" anchor="ctr"/>
          <a:lstStyle/>
          <a:p>
            <a:pPr algn="ctr" defTabSz="957756" fontAlgn="auto">
              <a:spcBef>
                <a:spcPts val="0"/>
              </a:spcBef>
              <a:spcAft>
                <a:spcPts val="0"/>
              </a:spcAft>
              <a:defRPr/>
            </a:pPr>
            <a:endParaRPr lang="en-US" sz="1000" dirty="0">
              <a:solidFill>
                <a:schemeClr val="bg1"/>
              </a:solidFill>
              <a:latin typeface="Arial"/>
              <a:cs typeface="Arial"/>
            </a:endParaRPr>
          </a:p>
        </p:txBody>
      </p:sp>
      <p:sp>
        <p:nvSpPr>
          <p:cNvPr id="2" name="Titre 1"/>
          <p:cNvSpPr>
            <a:spLocks noGrp="1"/>
          </p:cNvSpPr>
          <p:nvPr>
            <p:ph type="title"/>
          </p:nvPr>
        </p:nvSpPr>
        <p:spPr>
          <a:xfrm>
            <a:off x="0" y="832190"/>
            <a:ext cx="9906000" cy="1143240"/>
          </a:xfrm>
          <a:prstGeom prst="rect">
            <a:avLst/>
          </a:prstGeom>
        </p:spPr>
        <p:txBody>
          <a:bodyPr lIns="330588" tIns="33059" rIns="33059" bIns="33059" anchor="ctr" anchorCtr="0"/>
          <a:lstStyle>
            <a:lvl1pPr algn="l">
              <a:defRPr>
                <a:solidFill>
                  <a:schemeClr val="tx1"/>
                </a:solidFill>
                <a:latin typeface="Arial" pitchFamily="34" charset="0"/>
                <a:cs typeface="Arial" pitchFamily="34" charset="0"/>
              </a:defRPr>
            </a:lvl1pPr>
          </a:lstStyle>
          <a:p>
            <a:pPr lvl="0"/>
            <a:r>
              <a:rPr lang="fr-FR" noProof="0"/>
              <a:t>Cliquez pour modifier le style du titre</a:t>
            </a:r>
            <a:endParaRPr lang="en-US" noProof="0" dirty="0"/>
          </a:p>
        </p:txBody>
      </p:sp>
    </p:spTree>
    <p:extLst>
      <p:ext uri="{BB962C8B-B14F-4D97-AF65-F5344CB8AC3E}">
        <p14:creationId xmlns:p14="http://schemas.microsoft.com/office/powerpoint/2010/main" val="2169020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tags" Target="../tags/tag7.xml"/><Relationship Id="rId3" Type="http://schemas.openxmlformats.org/officeDocument/2006/relationships/slideLayout" Target="../slideLayouts/slideLayout3.xml"/><Relationship Id="rId21" Type="http://schemas.openxmlformats.org/officeDocument/2006/relationships/image" Target="../media/image1.emf"/><Relationship Id="rId7" Type="http://schemas.openxmlformats.org/officeDocument/2006/relationships/slideLayout" Target="../slideLayouts/slideLayout7.xml"/><Relationship Id="rId12" Type="http://schemas.openxmlformats.org/officeDocument/2006/relationships/vmlDrawing" Target="../drawings/vmlDrawing1.vml"/><Relationship Id="rId17"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tags" Target="../tags/tag5.xml"/><Relationship Id="rId20" Type="http://schemas.openxmlformats.org/officeDocument/2006/relationships/oleObject" Target="../embeddings/oleObject1.bin"/><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19" Type="http://schemas.openxmlformats.org/officeDocument/2006/relationships/tags" Target="../tags/tag8.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1" hidden="1"/>
          <p:cNvGraphicFramePr>
            <a:graphicFrameLocks noChangeAspect="1"/>
          </p:cNvGraphicFramePr>
          <p:nvPr>
            <p:custDataLst>
              <p:tags r:id="rId13"/>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056" name="think-cell Slide" r:id="rId20" imgW="360" imgH="360" progId="">
                  <p:embed/>
                </p:oleObj>
              </mc:Choice>
              <mc:Fallback>
                <p:oleObj name="think-cell Slide" r:id="rId20" imgW="360" imgH="360" progId="">
                  <p:embed/>
                  <p:pic>
                    <p:nvPicPr>
                      <p:cNvPr id="0" name="Picture 14"/>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27" name="Title Placeholder 1"/>
          <p:cNvSpPr>
            <a:spLocks noGrp="1"/>
          </p:cNvSpPr>
          <p:nvPr>
            <p:ph type="title"/>
            <p:custDataLst>
              <p:tags r:id="rId14"/>
            </p:custDataLst>
          </p:nvPr>
        </p:nvSpPr>
        <p:spPr bwMode="auto">
          <a:xfrm>
            <a:off x="0" y="0"/>
            <a:ext cx="9906000" cy="100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7529" tIns="33059" rIns="165294" bIns="33059" numCol="1" anchor="ctr" anchorCtr="0" compatLnSpc="1">
            <a:prstTxWarp prst="textNoShape">
              <a:avLst/>
            </a:prstTxWarp>
          </a:bodyPr>
          <a:lstStyle/>
          <a:p>
            <a:pPr lvl="0"/>
            <a:r>
              <a:rPr lang="fr-FR" altLang="fr-FR"/>
              <a:t>Cliquez pour modifier le style du titre</a:t>
            </a:r>
            <a:endParaRPr lang="en-US" altLang="fr-FR"/>
          </a:p>
        </p:txBody>
      </p:sp>
      <p:sp>
        <p:nvSpPr>
          <p:cNvPr id="1028" name="Text Placeholder 2"/>
          <p:cNvSpPr>
            <a:spLocks noGrp="1"/>
          </p:cNvSpPr>
          <p:nvPr>
            <p:ph type="body" idx="1"/>
            <p:custDataLst>
              <p:tags r:id="rId15"/>
            </p:custDataLst>
          </p:nvPr>
        </p:nvSpPr>
        <p:spPr bwMode="auto">
          <a:xfrm>
            <a:off x="323850" y="1501775"/>
            <a:ext cx="9437688" cy="463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8000" tIns="72000" rIns="72000" bIns="72000" numCol="1" anchor="t" anchorCtr="0" compatLnSpc="1">
            <a:prstTxWarp prst="textNoShape">
              <a:avLst/>
            </a:prstTxWarp>
          </a:bodyPr>
          <a:lstStyle/>
          <a:p>
            <a:pPr lvl="0"/>
            <a:r>
              <a:rPr lang="en-US" altLang="fr-FR" dirty="0"/>
              <a:t>Click to edit Master text style</a:t>
            </a:r>
          </a:p>
          <a:p>
            <a:pPr lvl="1"/>
            <a:r>
              <a:rPr lang="en-US" altLang="fr-FR" dirty="0"/>
              <a:t>Text style level 2</a:t>
            </a:r>
          </a:p>
          <a:p>
            <a:pPr lvl="2"/>
            <a:r>
              <a:rPr lang="en-US" altLang="fr-FR" dirty="0"/>
              <a:t>Text style level 3</a:t>
            </a:r>
          </a:p>
          <a:p>
            <a:pPr lvl="3"/>
            <a:r>
              <a:rPr lang="en-US" altLang="fr-FR" dirty="0"/>
              <a:t>Text style level 4</a:t>
            </a:r>
          </a:p>
        </p:txBody>
      </p:sp>
      <p:sp>
        <p:nvSpPr>
          <p:cNvPr id="1029" name="TextBox 10"/>
          <p:cNvSpPr txBox="1">
            <a:spLocks noChangeArrowheads="1"/>
          </p:cNvSpPr>
          <p:nvPr>
            <p:custDataLst>
              <p:tags r:id="rId16"/>
            </p:custDataLst>
          </p:nvPr>
        </p:nvSpPr>
        <p:spPr bwMode="auto">
          <a:xfrm>
            <a:off x="9567863" y="6661150"/>
            <a:ext cx="1095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a:fld id="{DFD8EB66-640B-4064-AA03-EB09A5BAB613}" type="slidenum">
              <a:rPr lang="en-US" altLang="fr-FR" sz="700">
                <a:solidFill>
                  <a:schemeClr val="tx2"/>
                </a:solidFill>
              </a:rPr>
              <a:pPr algn="ctr"/>
              <a:t>‹N°›</a:t>
            </a:fld>
            <a:endParaRPr lang="en-US" altLang="fr-FR" sz="700">
              <a:solidFill>
                <a:schemeClr val="tx2"/>
              </a:solidFill>
            </a:endParaRPr>
          </a:p>
        </p:txBody>
      </p:sp>
      <p:sp>
        <p:nvSpPr>
          <p:cNvPr id="9" name="Freeform 4"/>
          <p:cNvSpPr>
            <a:spLocks/>
          </p:cNvSpPr>
          <p:nvPr>
            <p:custDataLst>
              <p:tags r:id="rId17"/>
            </p:custDataLst>
          </p:nvPr>
        </p:nvSpPr>
        <p:spPr bwMode="auto">
          <a:xfrm>
            <a:off x="0" y="676275"/>
            <a:ext cx="9906000" cy="728663"/>
          </a:xfrm>
          <a:custGeom>
            <a:avLst/>
            <a:gdLst/>
            <a:ahLst/>
            <a:cxnLst>
              <a:cxn ang="0">
                <a:pos x="2965" y="93"/>
              </a:cxn>
              <a:cxn ang="0">
                <a:pos x="303" y="93"/>
              </a:cxn>
              <a:cxn ang="0">
                <a:pos x="151" y="187"/>
              </a:cxn>
              <a:cxn ang="0">
                <a:pos x="0" y="93"/>
              </a:cxn>
              <a:cxn ang="0">
                <a:pos x="0" y="112"/>
              </a:cxn>
              <a:cxn ang="0">
                <a:pos x="151" y="205"/>
              </a:cxn>
              <a:cxn ang="0">
                <a:pos x="303" y="112"/>
              </a:cxn>
              <a:cxn ang="0">
                <a:pos x="2965" y="112"/>
              </a:cxn>
              <a:cxn ang="0">
                <a:pos x="3118" y="19"/>
              </a:cxn>
              <a:cxn ang="0">
                <a:pos x="3118" y="0"/>
              </a:cxn>
              <a:cxn ang="0">
                <a:pos x="2965" y="93"/>
              </a:cxn>
            </a:cxnLst>
            <a:rect l="0" t="0" r="r" b="b"/>
            <a:pathLst>
              <a:path w="3118" h="205">
                <a:moveTo>
                  <a:pt x="2965" y="93"/>
                </a:moveTo>
                <a:cubicBezTo>
                  <a:pt x="303" y="93"/>
                  <a:pt x="303" y="93"/>
                  <a:pt x="303" y="93"/>
                </a:cubicBezTo>
                <a:cubicBezTo>
                  <a:pt x="183" y="93"/>
                  <a:pt x="151" y="187"/>
                  <a:pt x="151" y="187"/>
                </a:cubicBezTo>
                <a:cubicBezTo>
                  <a:pt x="151" y="187"/>
                  <a:pt x="119" y="93"/>
                  <a:pt x="0" y="93"/>
                </a:cubicBezTo>
                <a:cubicBezTo>
                  <a:pt x="0" y="112"/>
                  <a:pt x="0" y="112"/>
                  <a:pt x="0" y="112"/>
                </a:cubicBezTo>
                <a:cubicBezTo>
                  <a:pt x="119" y="112"/>
                  <a:pt x="151" y="205"/>
                  <a:pt x="151" y="205"/>
                </a:cubicBezTo>
                <a:cubicBezTo>
                  <a:pt x="151" y="205"/>
                  <a:pt x="183" y="112"/>
                  <a:pt x="303" y="112"/>
                </a:cubicBezTo>
                <a:cubicBezTo>
                  <a:pt x="2965" y="112"/>
                  <a:pt x="2965" y="112"/>
                  <a:pt x="2965" y="112"/>
                </a:cubicBezTo>
                <a:cubicBezTo>
                  <a:pt x="3085" y="112"/>
                  <a:pt x="3118" y="19"/>
                  <a:pt x="3118" y="19"/>
                </a:cubicBezTo>
                <a:cubicBezTo>
                  <a:pt x="3118" y="0"/>
                  <a:pt x="3118" y="0"/>
                  <a:pt x="3118" y="0"/>
                </a:cubicBezTo>
                <a:cubicBezTo>
                  <a:pt x="3118" y="0"/>
                  <a:pt x="3085" y="93"/>
                  <a:pt x="2965" y="93"/>
                </a:cubicBezTo>
                <a:close/>
              </a:path>
            </a:pathLst>
          </a:custGeom>
          <a:solidFill>
            <a:schemeClr val="tx1"/>
          </a:solidFill>
          <a:ln w="9525">
            <a:noFill/>
            <a:round/>
            <a:headEnd/>
            <a:tailEnd/>
          </a:ln>
          <a:effectLst>
            <a:outerShdw blurRad="50800" dist="25400" dir="5400000" algn="t" rotWithShape="0">
              <a:prstClr val="black">
                <a:alpha val="31000"/>
              </a:prstClr>
            </a:outerShdw>
          </a:effectLst>
        </p:spPr>
        <p:txBody>
          <a:bodyPr lIns="99563" tIns="49782" rIns="99563" bIns="49782"/>
          <a:lstStyle/>
          <a:p>
            <a:pPr defTabSz="957756" fontAlgn="auto">
              <a:spcBef>
                <a:spcPts val="0"/>
              </a:spcBef>
              <a:spcAft>
                <a:spcPts val="0"/>
              </a:spcAft>
              <a:defRPr/>
            </a:pPr>
            <a:endParaRPr lang="fr-FR">
              <a:latin typeface="+mn-lt"/>
              <a:cs typeface="+mn-cs"/>
            </a:endParaRPr>
          </a:p>
        </p:txBody>
      </p:sp>
      <p:sp>
        <p:nvSpPr>
          <p:cNvPr id="1032" name="Rectangle 12"/>
          <p:cNvSpPr>
            <a:spLocks noChangeArrowheads="1"/>
          </p:cNvSpPr>
          <p:nvPr>
            <p:custDataLst>
              <p:tags r:id="rId18"/>
            </p:custDataLst>
          </p:nvPr>
        </p:nvSpPr>
        <p:spPr bwMode="auto">
          <a:xfrm>
            <a:off x="7488238" y="6427788"/>
            <a:ext cx="19145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5997" tIns="35997" rIns="35997" bIns="35997" anchor="b"/>
          <a:lstStyle/>
          <a:p>
            <a:pPr algn="r"/>
            <a:r>
              <a:rPr lang="en-US" altLang="fr-FR" sz="700" dirty="0">
                <a:solidFill>
                  <a:schemeClr val="tx2"/>
                </a:solidFill>
              </a:rPr>
              <a:t>Presentation Title | Date</a:t>
            </a:r>
          </a:p>
        </p:txBody>
      </p:sp>
      <p:cxnSp>
        <p:nvCxnSpPr>
          <p:cNvPr id="15" name="Straight Connector 5"/>
          <p:cNvCxnSpPr/>
          <p:nvPr>
            <p:custDataLst>
              <p:tags r:id="rId19"/>
            </p:custDataLst>
          </p:nvPr>
        </p:nvCxnSpPr>
        <p:spPr>
          <a:xfrm flipH="1">
            <a:off x="0" y="6362700"/>
            <a:ext cx="9906000" cy="0"/>
          </a:xfrm>
          <a:prstGeom prst="line">
            <a:avLst/>
          </a:prstGeom>
          <a:ln w="9525" cmpd="sng">
            <a:solidFill>
              <a:schemeClr val="accent5"/>
            </a:solidFill>
          </a:ln>
          <a:effectLst/>
        </p:spPr>
        <p:style>
          <a:lnRef idx="2">
            <a:schemeClr val="accent1"/>
          </a:lnRef>
          <a:fillRef idx="0">
            <a:schemeClr val="accent1"/>
          </a:fillRef>
          <a:effectRef idx="1">
            <a:schemeClr val="accent1"/>
          </a:effectRef>
          <a:fontRef idx="minor">
            <a:schemeClr val="tx1"/>
          </a:fontRef>
        </p:style>
      </p:cxnSp>
      <p:pic>
        <p:nvPicPr>
          <p:cNvPr id="1208" name="Image 24" descr="cid:image008.png@01D4EACD.269B8A70">
            <a:extLst>
              <a:ext uri="{FF2B5EF4-FFF2-40B4-BE49-F238E27FC236}">
                <a16:creationId xmlns:a16="http://schemas.microsoft.com/office/drawing/2014/main" id="{6839EB1D-D8FC-4E0F-8ABA-01ECB14C7221}"/>
              </a:ext>
            </a:extLst>
          </p:cNvPr>
          <p:cNvPicPr>
            <a:picLocks noChangeAspect="1" noChangeArrowheads="1"/>
          </p:cNvPicPr>
          <p:nvPr userDrawn="1"/>
        </p:nvPicPr>
        <p:blipFill>
          <a:blip r:embed="rId22" cstate="print">
            <a:extLst>
              <a:ext uri="{28A0092B-C50C-407E-A947-70E740481C1C}">
                <a14:useLocalDpi xmlns:a14="http://schemas.microsoft.com/office/drawing/2010/main" val="0"/>
              </a:ext>
            </a:extLst>
          </a:blip>
          <a:srcRect/>
          <a:stretch>
            <a:fillRect/>
          </a:stretch>
        </p:blipFill>
        <p:spPr bwMode="auto">
          <a:xfrm>
            <a:off x="0" y="6364253"/>
            <a:ext cx="1235451" cy="49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161" r:id="rId1"/>
    <p:sldLayoutId id="2147484163" r:id="rId2"/>
    <p:sldLayoutId id="2147484164" r:id="rId3"/>
    <p:sldLayoutId id="2147484165" r:id="rId4"/>
    <p:sldLayoutId id="2147484166" r:id="rId5"/>
    <p:sldLayoutId id="2147484167" r:id="rId6"/>
    <p:sldLayoutId id="2147484160" r:id="rId7"/>
    <p:sldLayoutId id="2147484168" r:id="rId8"/>
    <p:sldLayoutId id="2147484169" r:id="rId9"/>
    <p:sldLayoutId id="2147484173" r:id="rId10"/>
  </p:sldLayoutIdLst>
  <p:txStyles>
    <p:titleStyle>
      <a:lvl1pPr algn="l" defTabSz="912813" rtl="0" eaLnBrk="0" fontAlgn="base" hangingPunct="0">
        <a:lnSpc>
          <a:spcPct val="85000"/>
        </a:lnSpc>
        <a:spcBef>
          <a:spcPct val="0"/>
        </a:spcBef>
        <a:spcAft>
          <a:spcPct val="0"/>
        </a:spcAft>
        <a:defRPr sz="3200" kern="1200">
          <a:solidFill>
            <a:schemeClr val="tx1"/>
          </a:solidFill>
          <a:latin typeface="+mj-lt"/>
          <a:ea typeface="+mj-ea"/>
          <a:cs typeface="+mj-cs"/>
        </a:defRPr>
      </a:lvl1pPr>
      <a:lvl2pPr algn="l" defTabSz="912813" rtl="0" eaLnBrk="0" fontAlgn="base" hangingPunct="0">
        <a:lnSpc>
          <a:spcPct val="85000"/>
        </a:lnSpc>
        <a:spcBef>
          <a:spcPct val="0"/>
        </a:spcBef>
        <a:spcAft>
          <a:spcPct val="0"/>
        </a:spcAft>
        <a:defRPr sz="3200">
          <a:solidFill>
            <a:schemeClr val="tx1"/>
          </a:solidFill>
          <a:latin typeface="Arial" pitchFamily="34" charset="0"/>
        </a:defRPr>
      </a:lvl2pPr>
      <a:lvl3pPr algn="l" defTabSz="912813" rtl="0" eaLnBrk="0" fontAlgn="base" hangingPunct="0">
        <a:lnSpc>
          <a:spcPct val="85000"/>
        </a:lnSpc>
        <a:spcBef>
          <a:spcPct val="0"/>
        </a:spcBef>
        <a:spcAft>
          <a:spcPct val="0"/>
        </a:spcAft>
        <a:defRPr sz="3200">
          <a:solidFill>
            <a:schemeClr val="tx1"/>
          </a:solidFill>
          <a:latin typeface="Arial" pitchFamily="34" charset="0"/>
        </a:defRPr>
      </a:lvl3pPr>
      <a:lvl4pPr algn="l" defTabSz="912813" rtl="0" eaLnBrk="0" fontAlgn="base" hangingPunct="0">
        <a:lnSpc>
          <a:spcPct val="85000"/>
        </a:lnSpc>
        <a:spcBef>
          <a:spcPct val="0"/>
        </a:spcBef>
        <a:spcAft>
          <a:spcPct val="0"/>
        </a:spcAft>
        <a:defRPr sz="3200">
          <a:solidFill>
            <a:schemeClr val="tx1"/>
          </a:solidFill>
          <a:latin typeface="Arial" pitchFamily="34" charset="0"/>
        </a:defRPr>
      </a:lvl4pPr>
      <a:lvl5pPr algn="l" defTabSz="912813" rtl="0" eaLnBrk="0" fontAlgn="base" hangingPunct="0">
        <a:lnSpc>
          <a:spcPct val="85000"/>
        </a:lnSpc>
        <a:spcBef>
          <a:spcPct val="0"/>
        </a:spcBef>
        <a:spcAft>
          <a:spcPct val="0"/>
        </a:spcAft>
        <a:defRPr sz="3200">
          <a:solidFill>
            <a:schemeClr val="tx1"/>
          </a:solidFill>
          <a:latin typeface="Arial" pitchFamily="34" charset="0"/>
        </a:defRPr>
      </a:lvl5pPr>
      <a:lvl6pPr marL="457200" algn="l" defTabSz="912813" rtl="0" fontAlgn="base">
        <a:lnSpc>
          <a:spcPct val="85000"/>
        </a:lnSpc>
        <a:spcBef>
          <a:spcPct val="0"/>
        </a:spcBef>
        <a:spcAft>
          <a:spcPct val="0"/>
        </a:spcAft>
        <a:defRPr sz="3200">
          <a:solidFill>
            <a:schemeClr val="tx1"/>
          </a:solidFill>
          <a:latin typeface="Arial" pitchFamily="34" charset="0"/>
        </a:defRPr>
      </a:lvl6pPr>
      <a:lvl7pPr marL="914400" algn="l" defTabSz="912813" rtl="0" fontAlgn="base">
        <a:lnSpc>
          <a:spcPct val="85000"/>
        </a:lnSpc>
        <a:spcBef>
          <a:spcPct val="0"/>
        </a:spcBef>
        <a:spcAft>
          <a:spcPct val="0"/>
        </a:spcAft>
        <a:defRPr sz="3200">
          <a:solidFill>
            <a:schemeClr val="tx1"/>
          </a:solidFill>
          <a:latin typeface="Arial" pitchFamily="34" charset="0"/>
        </a:defRPr>
      </a:lvl7pPr>
      <a:lvl8pPr marL="1371600" algn="l" defTabSz="912813" rtl="0" fontAlgn="base">
        <a:lnSpc>
          <a:spcPct val="85000"/>
        </a:lnSpc>
        <a:spcBef>
          <a:spcPct val="0"/>
        </a:spcBef>
        <a:spcAft>
          <a:spcPct val="0"/>
        </a:spcAft>
        <a:defRPr sz="3200">
          <a:solidFill>
            <a:schemeClr val="tx1"/>
          </a:solidFill>
          <a:latin typeface="Arial" pitchFamily="34" charset="0"/>
        </a:defRPr>
      </a:lvl8pPr>
      <a:lvl9pPr marL="1828800" algn="l" defTabSz="912813" rtl="0" fontAlgn="base">
        <a:lnSpc>
          <a:spcPct val="85000"/>
        </a:lnSpc>
        <a:spcBef>
          <a:spcPct val="0"/>
        </a:spcBef>
        <a:spcAft>
          <a:spcPct val="0"/>
        </a:spcAft>
        <a:defRPr sz="3200">
          <a:solidFill>
            <a:schemeClr val="tx1"/>
          </a:solidFill>
          <a:latin typeface="Arial" pitchFamily="34" charset="0"/>
        </a:defRPr>
      </a:lvl9pPr>
    </p:titleStyle>
    <p:bodyStyle>
      <a:lvl1pPr marL="165100" indent="-165100" algn="l" defTabSz="912813" rtl="0" eaLnBrk="0" fontAlgn="base" hangingPunct="0">
        <a:lnSpc>
          <a:spcPct val="90000"/>
        </a:lnSpc>
        <a:spcBef>
          <a:spcPct val="0"/>
        </a:spcBef>
        <a:spcAft>
          <a:spcPts val="600"/>
        </a:spcAft>
        <a:buClr>
          <a:srgbClr val="0098CC"/>
        </a:buClr>
        <a:buFont typeface="Wingdings" pitchFamily="2" charset="2"/>
        <a:buChar char="§"/>
        <a:defRPr sz="2200" kern="1200">
          <a:solidFill>
            <a:srgbClr val="514A46"/>
          </a:solidFill>
          <a:latin typeface="+mn-lt"/>
          <a:ea typeface="+mn-ea"/>
          <a:cs typeface="+mn-cs"/>
        </a:defRPr>
      </a:lvl1pPr>
      <a:lvl2pPr marL="355600" indent="-180975" algn="l" defTabSz="912813" rtl="0" eaLnBrk="0" fontAlgn="base" hangingPunct="0">
        <a:lnSpc>
          <a:spcPct val="90000"/>
        </a:lnSpc>
        <a:spcBef>
          <a:spcPct val="0"/>
        </a:spcBef>
        <a:spcAft>
          <a:spcPts val="600"/>
        </a:spcAft>
        <a:buClr>
          <a:srgbClr val="B70132"/>
        </a:buClr>
        <a:buFont typeface="Wingdings" pitchFamily="2" charset="2"/>
        <a:buChar char="§"/>
        <a:defRPr kern="1200">
          <a:solidFill>
            <a:srgbClr val="514A46"/>
          </a:solidFill>
          <a:latin typeface="+mn-lt"/>
          <a:ea typeface="+mn-ea"/>
          <a:cs typeface="+mn-cs"/>
        </a:defRPr>
      </a:lvl2pPr>
      <a:lvl3pPr marL="536575" indent="-165100" algn="l" defTabSz="912813" rtl="0" eaLnBrk="0" fontAlgn="base" hangingPunct="0">
        <a:lnSpc>
          <a:spcPct val="90000"/>
        </a:lnSpc>
        <a:spcBef>
          <a:spcPct val="0"/>
        </a:spcBef>
        <a:spcAft>
          <a:spcPts val="600"/>
        </a:spcAft>
        <a:buClr>
          <a:schemeClr val="accent2"/>
        </a:buClr>
        <a:buFont typeface="Arial" pitchFamily="34" charset="0"/>
        <a:buChar char="•"/>
        <a:defRPr sz="1600" kern="1200">
          <a:solidFill>
            <a:srgbClr val="514A46"/>
          </a:solidFill>
          <a:latin typeface="+mn-lt"/>
          <a:ea typeface="+mn-ea"/>
          <a:cs typeface="+mn-cs"/>
        </a:defRPr>
      </a:lvl3pPr>
      <a:lvl4pPr marL="711200" indent="-165100" algn="l" defTabSz="912813" rtl="0" eaLnBrk="0" fontAlgn="base" hangingPunct="0">
        <a:lnSpc>
          <a:spcPct val="90000"/>
        </a:lnSpc>
        <a:spcBef>
          <a:spcPct val="0"/>
        </a:spcBef>
        <a:spcAft>
          <a:spcPts val="600"/>
        </a:spcAft>
        <a:buClr>
          <a:schemeClr val="bg2"/>
        </a:buClr>
        <a:buFont typeface="Arial" pitchFamily="34" charset="0"/>
        <a:buChar char="–"/>
        <a:defRPr sz="1400" kern="1200">
          <a:solidFill>
            <a:srgbClr val="514A46"/>
          </a:solidFill>
          <a:latin typeface="+mn-lt"/>
          <a:ea typeface="+mn-ea"/>
          <a:cs typeface="+mn-cs"/>
        </a:defRPr>
      </a:lvl4pPr>
      <a:lvl5pPr marL="1608138" indent="-192088" algn="l" defTabSz="912813" rtl="0" eaLnBrk="0" fontAlgn="base" hangingPunct="0">
        <a:spcBef>
          <a:spcPct val="0"/>
        </a:spcBef>
        <a:spcAft>
          <a:spcPct val="0"/>
        </a:spcAft>
        <a:buClr>
          <a:srgbClr val="B1B1B1"/>
        </a:buClr>
        <a:buFont typeface="Arial" pitchFamily="34" charset="0"/>
        <a:buChar char="–"/>
        <a:defRPr sz="1700" kern="1200">
          <a:solidFill>
            <a:srgbClr val="494949"/>
          </a:solidFill>
          <a:latin typeface="+mn-lt"/>
          <a:ea typeface="+mn-ea"/>
          <a:cs typeface="+mn-cs"/>
        </a:defRPr>
      </a:lvl5pPr>
      <a:lvl6pPr marL="2514441"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12"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83"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54"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342" rtl="0" eaLnBrk="1" latinLnBrk="0" hangingPunct="1">
        <a:defRPr sz="1800" kern="1200">
          <a:solidFill>
            <a:schemeClr val="tx1"/>
          </a:solidFill>
          <a:latin typeface="+mn-lt"/>
          <a:ea typeface="+mn-ea"/>
          <a:cs typeface="+mn-cs"/>
        </a:defRPr>
      </a:lvl1pPr>
      <a:lvl2pPr marL="457171" algn="l" defTabSz="914342" rtl="0" eaLnBrk="1" latinLnBrk="0" hangingPunct="1">
        <a:defRPr sz="1800" kern="1200">
          <a:solidFill>
            <a:schemeClr val="tx1"/>
          </a:solidFill>
          <a:latin typeface="+mn-lt"/>
          <a:ea typeface="+mn-ea"/>
          <a:cs typeface="+mn-cs"/>
        </a:defRPr>
      </a:lvl2pPr>
      <a:lvl3pPr marL="914342" algn="l" defTabSz="914342" rtl="0" eaLnBrk="1" latinLnBrk="0" hangingPunct="1">
        <a:defRPr sz="1800" kern="1200">
          <a:solidFill>
            <a:schemeClr val="tx1"/>
          </a:solidFill>
          <a:latin typeface="+mn-lt"/>
          <a:ea typeface="+mn-ea"/>
          <a:cs typeface="+mn-cs"/>
        </a:defRPr>
      </a:lvl3pPr>
      <a:lvl4pPr marL="1371513" algn="l" defTabSz="914342" rtl="0" eaLnBrk="1" latinLnBrk="0" hangingPunct="1">
        <a:defRPr sz="1800" kern="1200">
          <a:solidFill>
            <a:schemeClr val="tx1"/>
          </a:solidFill>
          <a:latin typeface="+mn-lt"/>
          <a:ea typeface="+mn-ea"/>
          <a:cs typeface="+mn-cs"/>
        </a:defRPr>
      </a:lvl4pPr>
      <a:lvl5pPr marL="1828684" algn="l" defTabSz="914342" rtl="0" eaLnBrk="1" latinLnBrk="0" hangingPunct="1">
        <a:defRPr sz="1800" kern="1200">
          <a:solidFill>
            <a:schemeClr val="tx1"/>
          </a:solidFill>
          <a:latin typeface="+mn-lt"/>
          <a:ea typeface="+mn-ea"/>
          <a:cs typeface="+mn-cs"/>
        </a:defRPr>
      </a:lvl5pPr>
      <a:lvl6pPr marL="2285855" algn="l" defTabSz="914342" rtl="0" eaLnBrk="1" latinLnBrk="0" hangingPunct="1">
        <a:defRPr sz="1800" kern="1200">
          <a:solidFill>
            <a:schemeClr val="tx1"/>
          </a:solidFill>
          <a:latin typeface="+mn-lt"/>
          <a:ea typeface="+mn-ea"/>
          <a:cs typeface="+mn-cs"/>
        </a:defRPr>
      </a:lvl6pPr>
      <a:lvl7pPr marL="2743026" algn="l" defTabSz="914342" rtl="0" eaLnBrk="1" latinLnBrk="0" hangingPunct="1">
        <a:defRPr sz="1800" kern="1200">
          <a:solidFill>
            <a:schemeClr val="tx1"/>
          </a:solidFill>
          <a:latin typeface="+mn-lt"/>
          <a:ea typeface="+mn-ea"/>
          <a:cs typeface="+mn-cs"/>
        </a:defRPr>
      </a:lvl7pPr>
      <a:lvl8pPr marL="3200198" algn="l" defTabSz="914342" rtl="0" eaLnBrk="1" latinLnBrk="0" hangingPunct="1">
        <a:defRPr sz="1800" kern="1200">
          <a:solidFill>
            <a:schemeClr val="tx1"/>
          </a:solidFill>
          <a:latin typeface="+mn-lt"/>
          <a:ea typeface="+mn-ea"/>
          <a:cs typeface="+mn-cs"/>
        </a:defRPr>
      </a:lvl8pPr>
      <a:lvl9pPr marL="3657369" algn="l" defTabSz="91434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tags" Target="../tags/tag54.xml"/><Relationship Id="rId7" Type="http://schemas.openxmlformats.org/officeDocument/2006/relationships/image" Target="../media/image1.emf"/><Relationship Id="rId2" Type="http://schemas.openxmlformats.org/officeDocument/2006/relationships/tags" Target="../tags/tag53.xml"/><Relationship Id="rId1" Type="http://schemas.openxmlformats.org/officeDocument/2006/relationships/vmlDrawing" Target="../drawings/vmlDrawing11.vml"/><Relationship Id="rId6" Type="http://schemas.openxmlformats.org/officeDocument/2006/relationships/oleObject" Target="../embeddings/oleObject18.bin"/><Relationship Id="rId5" Type="http://schemas.openxmlformats.org/officeDocument/2006/relationships/slideLayout" Target="../slideLayouts/slideLayout3.xml"/><Relationship Id="rId4" Type="http://schemas.openxmlformats.org/officeDocument/2006/relationships/tags" Target="../tags/tag5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57.xml"/><Relationship Id="rId7" Type="http://schemas.openxmlformats.org/officeDocument/2006/relationships/oleObject" Target="../embeddings/oleObject19.bin"/><Relationship Id="rId2" Type="http://schemas.openxmlformats.org/officeDocument/2006/relationships/tags" Target="../tags/tag56.xml"/><Relationship Id="rId1" Type="http://schemas.openxmlformats.org/officeDocument/2006/relationships/vmlDrawing" Target="../drawings/vmlDrawing12.vml"/><Relationship Id="rId6" Type="http://schemas.openxmlformats.org/officeDocument/2006/relationships/notesSlide" Target="../notesSlides/notesSlide2.xml"/><Relationship Id="rId5" Type="http://schemas.openxmlformats.org/officeDocument/2006/relationships/slideLayout" Target="../slideLayouts/slideLayout3.xml"/><Relationship Id="rId4" Type="http://schemas.openxmlformats.org/officeDocument/2006/relationships/tags" Target="../tags/tag58.xml"/></Relationships>
</file>

<file path=ppt/slides/_rels/slide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0.xml"/><Relationship Id="rId7" Type="http://schemas.openxmlformats.org/officeDocument/2006/relationships/oleObject" Target="../embeddings/oleObject20.bin"/><Relationship Id="rId2" Type="http://schemas.openxmlformats.org/officeDocument/2006/relationships/tags" Target="../tags/tag59.xml"/><Relationship Id="rId1" Type="http://schemas.openxmlformats.org/officeDocument/2006/relationships/vmlDrawing" Target="../drawings/vmlDrawing13.vml"/><Relationship Id="rId6" Type="http://schemas.openxmlformats.org/officeDocument/2006/relationships/notesSlide" Target="../notesSlides/notesSlide3.xml"/><Relationship Id="rId5" Type="http://schemas.openxmlformats.org/officeDocument/2006/relationships/slideLayout" Target="../slideLayouts/slideLayout3.xml"/><Relationship Id="rId4" Type="http://schemas.openxmlformats.org/officeDocument/2006/relationships/tags" Target="../tags/tag61.xml"/></Relationships>
</file>

<file path=ppt/slides/_rels/slide6.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3.xml"/><Relationship Id="rId7" Type="http://schemas.openxmlformats.org/officeDocument/2006/relationships/oleObject" Target="../embeddings/oleObject21.bin"/><Relationship Id="rId2" Type="http://schemas.openxmlformats.org/officeDocument/2006/relationships/tags" Target="../tags/tag62.xml"/><Relationship Id="rId1" Type="http://schemas.openxmlformats.org/officeDocument/2006/relationships/vmlDrawing" Target="../drawings/vmlDrawing14.vml"/><Relationship Id="rId6" Type="http://schemas.openxmlformats.org/officeDocument/2006/relationships/notesSlide" Target="../notesSlides/notesSlide4.xml"/><Relationship Id="rId5" Type="http://schemas.openxmlformats.org/officeDocument/2006/relationships/slideLayout" Target="../slideLayouts/slideLayout3.xml"/><Relationship Id="rId4" Type="http://schemas.openxmlformats.org/officeDocument/2006/relationships/tags" Target="../tags/tag64.xml"/></Relationships>
</file>

<file path=ppt/slides/_rels/slide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6.xml"/><Relationship Id="rId7" Type="http://schemas.openxmlformats.org/officeDocument/2006/relationships/oleObject" Target="../embeddings/oleObject22.bin"/><Relationship Id="rId2" Type="http://schemas.openxmlformats.org/officeDocument/2006/relationships/tags" Target="../tags/tag65.xml"/><Relationship Id="rId1" Type="http://schemas.openxmlformats.org/officeDocument/2006/relationships/vmlDrawing" Target="../drawings/vmlDrawing15.vml"/><Relationship Id="rId6" Type="http://schemas.openxmlformats.org/officeDocument/2006/relationships/notesSlide" Target="../notesSlides/notesSlide5.xml"/><Relationship Id="rId5" Type="http://schemas.openxmlformats.org/officeDocument/2006/relationships/slideLayout" Target="../slideLayouts/slideLayout3.xml"/><Relationship Id="rId4" Type="http://schemas.openxmlformats.org/officeDocument/2006/relationships/tags" Target="../tags/tag67.xml"/><Relationship Id="rId9" Type="http://schemas.openxmlformats.org/officeDocument/2006/relationships/comments" Target="../comments/comment1.xml"/></Relationships>
</file>

<file path=ppt/slides/_rels/slide8.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69.xml"/><Relationship Id="rId7" Type="http://schemas.openxmlformats.org/officeDocument/2006/relationships/oleObject" Target="../embeddings/oleObject23.bin"/><Relationship Id="rId2" Type="http://schemas.openxmlformats.org/officeDocument/2006/relationships/tags" Target="../tags/tag68.xml"/><Relationship Id="rId1" Type="http://schemas.openxmlformats.org/officeDocument/2006/relationships/vmlDrawing" Target="../drawings/vmlDrawing16.vml"/><Relationship Id="rId6" Type="http://schemas.openxmlformats.org/officeDocument/2006/relationships/notesSlide" Target="../notesSlides/notesSlide6.xml"/><Relationship Id="rId5" Type="http://schemas.openxmlformats.org/officeDocument/2006/relationships/slideLayout" Target="../slideLayouts/slideLayout3.xml"/><Relationship Id="rId4" Type="http://schemas.openxmlformats.org/officeDocument/2006/relationships/tags" Target="../tags/tag70.xml"/><Relationship Id="rId9" Type="http://schemas.openxmlformats.org/officeDocument/2006/relationships/comments" Target="../comments/comment2.xml"/></Relationships>
</file>

<file path=ppt/slides/_rels/slide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72.xml"/><Relationship Id="rId7" Type="http://schemas.openxmlformats.org/officeDocument/2006/relationships/oleObject" Target="../embeddings/oleObject24.bin"/><Relationship Id="rId2" Type="http://schemas.openxmlformats.org/officeDocument/2006/relationships/tags" Target="../tags/tag71.xml"/><Relationship Id="rId1" Type="http://schemas.openxmlformats.org/officeDocument/2006/relationships/vmlDrawing" Target="../drawings/vmlDrawing17.vml"/><Relationship Id="rId6" Type="http://schemas.openxmlformats.org/officeDocument/2006/relationships/notesSlide" Target="../notesSlides/notesSlide7.xml"/><Relationship Id="rId5" Type="http://schemas.openxmlformats.org/officeDocument/2006/relationships/slideLayout" Target="../slideLayouts/slideLayout3.xml"/><Relationship Id="rId4" Type="http://schemas.openxmlformats.org/officeDocument/2006/relationships/tags" Target="../tags/tag73.xml"/><Relationship Id="rId9" Type="http://schemas.openxmlformats.org/officeDocument/2006/relationships/comments" Target="../comments/commen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75.xml"/><Relationship Id="rId7" Type="http://schemas.openxmlformats.org/officeDocument/2006/relationships/oleObject" Target="../embeddings/oleObject25.bin"/><Relationship Id="rId2" Type="http://schemas.openxmlformats.org/officeDocument/2006/relationships/tags" Target="../tags/tag74.xml"/><Relationship Id="rId1" Type="http://schemas.openxmlformats.org/officeDocument/2006/relationships/vmlDrawing" Target="../drawings/vmlDrawing18.vml"/><Relationship Id="rId6" Type="http://schemas.openxmlformats.org/officeDocument/2006/relationships/notesSlide" Target="../notesSlides/notesSlide8.xml"/><Relationship Id="rId5" Type="http://schemas.openxmlformats.org/officeDocument/2006/relationships/slideLayout" Target="../slideLayouts/slideLayout3.xml"/><Relationship Id="rId4" Type="http://schemas.openxmlformats.org/officeDocument/2006/relationships/tags" Target="../tags/tag76.xml"/><Relationship Id="rId9" Type="http://schemas.openxmlformats.org/officeDocument/2006/relationships/comments" Target="../comments/comment4.xml"/></Relationships>
</file>

<file path=ppt/slides/_rels/slide12.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78.xml"/><Relationship Id="rId7" Type="http://schemas.openxmlformats.org/officeDocument/2006/relationships/oleObject" Target="../embeddings/oleObject26.bin"/><Relationship Id="rId2" Type="http://schemas.openxmlformats.org/officeDocument/2006/relationships/tags" Target="../tags/tag77.xml"/><Relationship Id="rId1" Type="http://schemas.openxmlformats.org/officeDocument/2006/relationships/vmlDrawing" Target="../drawings/vmlDrawing19.vml"/><Relationship Id="rId6" Type="http://schemas.openxmlformats.org/officeDocument/2006/relationships/notesSlide" Target="../notesSlides/notesSlide9.xml"/><Relationship Id="rId5" Type="http://schemas.openxmlformats.org/officeDocument/2006/relationships/slideLayout" Target="../slideLayouts/slideLayout3.xml"/><Relationship Id="rId4" Type="http://schemas.openxmlformats.org/officeDocument/2006/relationships/tags" Target="../tags/tag79.xml"/><Relationship Id="rId9" Type="http://schemas.openxmlformats.org/officeDocument/2006/relationships/comments" Target="../comments/comment5.xml"/></Relationships>
</file>

<file path=ppt/slides/_rels/slide1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81.xml"/><Relationship Id="rId7" Type="http://schemas.openxmlformats.org/officeDocument/2006/relationships/oleObject" Target="../embeddings/oleObject27.bin"/><Relationship Id="rId2" Type="http://schemas.openxmlformats.org/officeDocument/2006/relationships/tags" Target="../tags/tag80.xml"/><Relationship Id="rId1" Type="http://schemas.openxmlformats.org/officeDocument/2006/relationships/vmlDrawing" Target="../drawings/vmlDrawing20.vml"/><Relationship Id="rId6" Type="http://schemas.openxmlformats.org/officeDocument/2006/relationships/notesSlide" Target="../notesSlides/notesSlide10.xml"/><Relationship Id="rId5" Type="http://schemas.openxmlformats.org/officeDocument/2006/relationships/slideLayout" Target="../slideLayouts/slideLayout3.xml"/><Relationship Id="rId4" Type="http://schemas.openxmlformats.org/officeDocument/2006/relationships/tags" Target="../tags/tag82.xml"/><Relationship Id="rId9" Type="http://schemas.openxmlformats.org/officeDocument/2006/relationships/comments" Target="../comments/comment6.xml"/></Relationships>
</file>

<file path=ppt/slides/_rels/slide1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84.xml"/><Relationship Id="rId7" Type="http://schemas.openxmlformats.org/officeDocument/2006/relationships/oleObject" Target="../embeddings/oleObject28.bin"/><Relationship Id="rId2" Type="http://schemas.openxmlformats.org/officeDocument/2006/relationships/tags" Target="../tags/tag83.xml"/><Relationship Id="rId1" Type="http://schemas.openxmlformats.org/officeDocument/2006/relationships/vmlDrawing" Target="../drawings/vmlDrawing21.vml"/><Relationship Id="rId6" Type="http://schemas.openxmlformats.org/officeDocument/2006/relationships/notesSlide" Target="../notesSlides/notesSlide11.xml"/><Relationship Id="rId5" Type="http://schemas.openxmlformats.org/officeDocument/2006/relationships/slideLayout" Target="../slideLayouts/slideLayout3.xml"/><Relationship Id="rId4" Type="http://schemas.openxmlformats.org/officeDocument/2006/relationships/tags" Target="../tags/tag85.xml"/><Relationship Id="rId9" Type="http://schemas.openxmlformats.org/officeDocument/2006/relationships/comments" Target="../comments/commen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87.xml"/><Relationship Id="rId7" Type="http://schemas.openxmlformats.org/officeDocument/2006/relationships/oleObject" Target="../embeddings/oleObject29.bin"/><Relationship Id="rId2" Type="http://schemas.openxmlformats.org/officeDocument/2006/relationships/tags" Target="../tags/tag86.xml"/><Relationship Id="rId1" Type="http://schemas.openxmlformats.org/officeDocument/2006/relationships/vmlDrawing" Target="../drawings/vmlDrawing22.vml"/><Relationship Id="rId6" Type="http://schemas.openxmlformats.org/officeDocument/2006/relationships/notesSlide" Target="../notesSlides/notesSlide12.xml"/><Relationship Id="rId5" Type="http://schemas.openxmlformats.org/officeDocument/2006/relationships/slideLayout" Target="../slideLayouts/slideLayout3.xml"/><Relationship Id="rId4" Type="http://schemas.openxmlformats.org/officeDocument/2006/relationships/tags" Target="../tags/tag88.xml"/></Relationships>
</file>

<file path=ppt/slides/_rels/slide1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90.xml"/><Relationship Id="rId7" Type="http://schemas.openxmlformats.org/officeDocument/2006/relationships/oleObject" Target="../embeddings/oleObject30.bin"/><Relationship Id="rId2" Type="http://schemas.openxmlformats.org/officeDocument/2006/relationships/tags" Target="../tags/tag89.xml"/><Relationship Id="rId1" Type="http://schemas.openxmlformats.org/officeDocument/2006/relationships/vmlDrawing" Target="../drawings/vmlDrawing23.vml"/><Relationship Id="rId6" Type="http://schemas.openxmlformats.org/officeDocument/2006/relationships/notesSlide" Target="../notesSlides/notesSlide13.xml"/><Relationship Id="rId5" Type="http://schemas.openxmlformats.org/officeDocument/2006/relationships/slideLayout" Target="../slideLayouts/slideLayout3.xml"/><Relationship Id="rId4" Type="http://schemas.openxmlformats.org/officeDocument/2006/relationships/tags" Target="../tags/tag91.xml"/><Relationship Id="rId9" Type="http://schemas.openxmlformats.org/officeDocument/2006/relationships/comments" Target="../comments/commen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93.xml"/><Relationship Id="rId7" Type="http://schemas.openxmlformats.org/officeDocument/2006/relationships/oleObject" Target="../embeddings/oleObject31.bin"/><Relationship Id="rId2" Type="http://schemas.openxmlformats.org/officeDocument/2006/relationships/tags" Target="../tags/tag92.xml"/><Relationship Id="rId1" Type="http://schemas.openxmlformats.org/officeDocument/2006/relationships/vmlDrawing" Target="../drawings/vmlDrawing24.vml"/><Relationship Id="rId6" Type="http://schemas.openxmlformats.org/officeDocument/2006/relationships/notesSlide" Target="../notesSlides/notesSlide14.xml"/><Relationship Id="rId5" Type="http://schemas.openxmlformats.org/officeDocument/2006/relationships/slideLayout" Target="../slideLayouts/slideLayout3.xml"/><Relationship Id="rId4" Type="http://schemas.openxmlformats.org/officeDocument/2006/relationships/tags" Target="../tags/tag94.xml"/></Relationships>
</file>

<file path=ppt/slides/_rels/slide2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96.xml"/><Relationship Id="rId7" Type="http://schemas.openxmlformats.org/officeDocument/2006/relationships/oleObject" Target="../embeddings/oleObject32.bin"/><Relationship Id="rId2" Type="http://schemas.openxmlformats.org/officeDocument/2006/relationships/tags" Target="../tags/tag95.xml"/><Relationship Id="rId1" Type="http://schemas.openxmlformats.org/officeDocument/2006/relationships/vmlDrawing" Target="../drawings/vmlDrawing25.vml"/><Relationship Id="rId6" Type="http://schemas.openxmlformats.org/officeDocument/2006/relationships/notesSlide" Target="../notesSlides/notesSlide15.xml"/><Relationship Id="rId5" Type="http://schemas.openxmlformats.org/officeDocument/2006/relationships/slideLayout" Target="../slideLayouts/slideLayout3.xml"/><Relationship Id="rId4" Type="http://schemas.openxmlformats.org/officeDocument/2006/relationships/tags" Target="../tags/tag97.xml"/></Relationships>
</file>

<file path=ppt/slides/_rels/slide2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99.xml"/><Relationship Id="rId7" Type="http://schemas.openxmlformats.org/officeDocument/2006/relationships/oleObject" Target="../embeddings/oleObject33.bin"/><Relationship Id="rId2" Type="http://schemas.openxmlformats.org/officeDocument/2006/relationships/tags" Target="../tags/tag98.xml"/><Relationship Id="rId1" Type="http://schemas.openxmlformats.org/officeDocument/2006/relationships/vmlDrawing" Target="../drawings/vmlDrawing26.vml"/><Relationship Id="rId6" Type="http://schemas.openxmlformats.org/officeDocument/2006/relationships/notesSlide" Target="../notesSlides/notesSlide16.xml"/><Relationship Id="rId5" Type="http://schemas.openxmlformats.org/officeDocument/2006/relationships/slideLayout" Target="../slideLayouts/slideLayout3.xml"/><Relationship Id="rId4" Type="http://schemas.openxmlformats.org/officeDocument/2006/relationships/tags" Target="../tags/tag100.xml"/></Relationships>
</file>

<file path=ppt/slides/_rels/slide22.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2.xml"/><Relationship Id="rId7" Type="http://schemas.openxmlformats.org/officeDocument/2006/relationships/oleObject" Target="../embeddings/oleObject34.bin"/><Relationship Id="rId2" Type="http://schemas.openxmlformats.org/officeDocument/2006/relationships/tags" Target="../tags/tag101.xml"/><Relationship Id="rId1" Type="http://schemas.openxmlformats.org/officeDocument/2006/relationships/vmlDrawing" Target="../drawings/vmlDrawing27.vml"/><Relationship Id="rId6" Type="http://schemas.openxmlformats.org/officeDocument/2006/relationships/notesSlide" Target="../notesSlides/notesSlide17.xml"/><Relationship Id="rId5" Type="http://schemas.openxmlformats.org/officeDocument/2006/relationships/slideLayout" Target="../slideLayouts/slideLayout3.xml"/><Relationship Id="rId4" Type="http://schemas.openxmlformats.org/officeDocument/2006/relationships/tags" Target="../tags/tag103.xml"/></Relationships>
</file>

<file path=ppt/slides/_rels/slide2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5.xml"/><Relationship Id="rId7" Type="http://schemas.openxmlformats.org/officeDocument/2006/relationships/oleObject" Target="../embeddings/oleObject35.bin"/><Relationship Id="rId2" Type="http://schemas.openxmlformats.org/officeDocument/2006/relationships/tags" Target="../tags/tag104.xml"/><Relationship Id="rId1" Type="http://schemas.openxmlformats.org/officeDocument/2006/relationships/vmlDrawing" Target="../drawings/vmlDrawing28.vml"/><Relationship Id="rId6" Type="http://schemas.openxmlformats.org/officeDocument/2006/relationships/notesSlide" Target="../notesSlides/notesSlide18.xml"/><Relationship Id="rId5" Type="http://schemas.openxmlformats.org/officeDocument/2006/relationships/slideLayout" Target="../slideLayouts/slideLayout3.xml"/><Relationship Id="rId4" Type="http://schemas.openxmlformats.org/officeDocument/2006/relationships/tags" Target="../tags/tag10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08.xml"/><Relationship Id="rId7" Type="http://schemas.openxmlformats.org/officeDocument/2006/relationships/oleObject" Target="../embeddings/oleObject36.bin"/><Relationship Id="rId2" Type="http://schemas.openxmlformats.org/officeDocument/2006/relationships/tags" Target="../tags/tag107.xml"/><Relationship Id="rId1" Type="http://schemas.openxmlformats.org/officeDocument/2006/relationships/vmlDrawing" Target="../drawings/vmlDrawing29.vml"/><Relationship Id="rId6" Type="http://schemas.openxmlformats.org/officeDocument/2006/relationships/notesSlide" Target="../notesSlides/notesSlide19.xml"/><Relationship Id="rId5" Type="http://schemas.openxmlformats.org/officeDocument/2006/relationships/slideLayout" Target="../slideLayouts/slideLayout3.xml"/><Relationship Id="rId4" Type="http://schemas.openxmlformats.org/officeDocument/2006/relationships/tags" Target="../tags/tag109.xml"/><Relationship Id="rId9" Type="http://schemas.openxmlformats.org/officeDocument/2006/relationships/comments" Target="../comments/commen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11.xml"/><Relationship Id="rId7" Type="http://schemas.openxmlformats.org/officeDocument/2006/relationships/oleObject" Target="../embeddings/oleObject37.bin"/><Relationship Id="rId2" Type="http://schemas.openxmlformats.org/officeDocument/2006/relationships/tags" Target="../tags/tag110.xml"/><Relationship Id="rId1" Type="http://schemas.openxmlformats.org/officeDocument/2006/relationships/vmlDrawing" Target="../drawings/vmlDrawing30.vml"/><Relationship Id="rId6" Type="http://schemas.openxmlformats.org/officeDocument/2006/relationships/notesSlide" Target="../notesSlides/notesSlide20.xml"/><Relationship Id="rId5" Type="http://schemas.openxmlformats.org/officeDocument/2006/relationships/slideLayout" Target="../slideLayouts/slideLayout3.xml"/><Relationship Id="rId4" Type="http://schemas.openxmlformats.org/officeDocument/2006/relationships/tags" Target="../tags/tag112.xml"/></Relationships>
</file>

<file path=ppt/slides/_rels/slide28.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14.xml"/><Relationship Id="rId7" Type="http://schemas.openxmlformats.org/officeDocument/2006/relationships/oleObject" Target="../embeddings/oleObject38.bin"/><Relationship Id="rId2" Type="http://schemas.openxmlformats.org/officeDocument/2006/relationships/tags" Target="../tags/tag113.xml"/><Relationship Id="rId1" Type="http://schemas.openxmlformats.org/officeDocument/2006/relationships/vmlDrawing" Target="../drawings/vmlDrawing31.vml"/><Relationship Id="rId6" Type="http://schemas.openxmlformats.org/officeDocument/2006/relationships/notesSlide" Target="../notesSlides/notesSlide21.xml"/><Relationship Id="rId5" Type="http://schemas.openxmlformats.org/officeDocument/2006/relationships/slideLayout" Target="../slideLayouts/slideLayout3.xml"/><Relationship Id="rId4" Type="http://schemas.openxmlformats.org/officeDocument/2006/relationships/tags" Target="../tags/tag115.xml"/></Relationships>
</file>

<file path=ppt/slides/_rels/slide2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17.xml"/><Relationship Id="rId7" Type="http://schemas.openxmlformats.org/officeDocument/2006/relationships/oleObject" Target="../embeddings/oleObject39.bin"/><Relationship Id="rId2" Type="http://schemas.openxmlformats.org/officeDocument/2006/relationships/tags" Target="../tags/tag116.xml"/><Relationship Id="rId1" Type="http://schemas.openxmlformats.org/officeDocument/2006/relationships/vmlDrawing" Target="../drawings/vmlDrawing32.vml"/><Relationship Id="rId6" Type="http://schemas.openxmlformats.org/officeDocument/2006/relationships/notesSlide" Target="../notesSlides/notesSlide22.xml"/><Relationship Id="rId5" Type="http://schemas.openxmlformats.org/officeDocument/2006/relationships/slideLayout" Target="../slideLayouts/slideLayout3.xml"/><Relationship Id="rId4" Type="http://schemas.openxmlformats.org/officeDocument/2006/relationships/tags" Target="../tags/tag118.xml"/></Relationships>
</file>

<file path=ppt/slides/_rels/slide3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20.xml"/><Relationship Id="rId7" Type="http://schemas.openxmlformats.org/officeDocument/2006/relationships/oleObject" Target="../embeddings/oleObject40.bin"/><Relationship Id="rId2" Type="http://schemas.openxmlformats.org/officeDocument/2006/relationships/tags" Target="../tags/tag119.xml"/><Relationship Id="rId1" Type="http://schemas.openxmlformats.org/officeDocument/2006/relationships/vmlDrawing" Target="../drawings/vmlDrawing33.vml"/><Relationship Id="rId6" Type="http://schemas.openxmlformats.org/officeDocument/2006/relationships/notesSlide" Target="../notesSlides/notesSlide23.xml"/><Relationship Id="rId5" Type="http://schemas.openxmlformats.org/officeDocument/2006/relationships/slideLayout" Target="../slideLayouts/slideLayout3.xml"/><Relationship Id="rId4" Type="http://schemas.openxmlformats.org/officeDocument/2006/relationships/tags" Target="../tags/tag12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23.xml"/><Relationship Id="rId7" Type="http://schemas.openxmlformats.org/officeDocument/2006/relationships/oleObject" Target="../embeddings/oleObject41.bin"/><Relationship Id="rId2" Type="http://schemas.openxmlformats.org/officeDocument/2006/relationships/tags" Target="../tags/tag122.xml"/><Relationship Id="rId1" Type="http://schemas.openxmlformats.org/officeDocument/2006/relationships/vmlDrawing" Target="../drawings/vmlDrawing34.vml"/><Relationship Id="rId6" Type="http://schemas.openxmlformats.org/officeDocument/2006/relationships/notesSlide" Target="../notesSlides/notesSlide24.xml"/><Relationship Id="rId5" Type="http://schemas.openxmlformats.org/officeDocument/2006/relationships/slideLayout" Target="../slideLayouts/slideLayout3.xml"/><Relationship Id="rId4" Type="http://schemas.openxmlformats.org/officeDocument/2006/relationships/tags" Target="../tags/tag124.xml"/></Relationships>
</file>

<file path=ppt/slides/_rels/slide3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26.xml"/><Relationship Id="rId7" Type="http://schemas.openxmlformats.org/officeDocument/2006/relationships/oleObject" Target="../embeddings/oleObject42.bin"/><Relationship Id="rId2" Type="http://schemas.openxmlformats.org/officeDocument/2006/relationships/tags" Target="../tags/tag125.xml"/><Relationship Id="rId1" Type="http://schemas.openxmlformats.org/officeDocument/2006/relationships/vmlDrawing" Target="../drawings/vmlDrawing35.vml"/><Relationship Id="rId6" Type="http://schemas.openxmlformats.org/officeDocument/2006/relationships/notesSlide" Target="../notesSlides/notesSlide25.xml"/><Relationship Id="rId5" Type="http://schemas.openxmlformats.org/officeDocument/2006/relationships/slideLayout" Target="../slideLayouts/slideLayout3.xml"/><Relationship Id="rId4" Type="http://schemas.openxmlformats.org/officeDocument/2006/relationships/tags" Target="../tags/tag127.xml"/></Relationships>
</file>

<file path=ppt/slides/_rels/slide3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29.xml"/><Relationship Id="rId7" Type="http://schemas.openxmlformats.org/officeDocument/2006/relationships/oleObject" Target="../embeddings/oleObject43.bin"/><Relationship Id="rId2" Type="http://schemas.openxmlformats.org/officeDocument/2006/relationships/tags" Target="../tags/tag128.xml"/><Relationship Id="rId1" Type="http://schemas.openxmlformats.org/officeDocument/2006/relationships/vmlDrawing" Target="../drawings/vmlDrawing36.vml"/><Relationship Id="rId6" Type="http://schemas.openxmlformats.org/officeDocument/2006/relationships/notesSlide" Target="../notesSlides/notesSlide26.xml"/><Relationship Id="rId5" Type="http://schemas.openxmlformats.org/officeDocument/2006/relationships/slideLayout" Target="../slideLayouts/slideLayout3.xml"/><Relationship Id="rId4" Type="http://schemas.openxmlformats.org/officeDocument/2006/relationships/tags" Target="../tags/tag130.xml"/></Relationships>
</file>

<file path=ppt/slides/_rels/slide3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32.xml"/><Relationship Id="rId7" Type="http://schemas.openxmlformats.org/officeDocument/2006/relationships/oleObject" Target="../embeddings/oleObject44.bin"/><Relationship Id="rId2" Type="http://schemas.openxmlformats.org/officeDocument/2006/relationships/tags" Target="../tags/tag131.xml"/><Relationship Id="rId1" Type="http://schemas.openxmlformats.org/officeDocument/2006/relationships/vmlDrawing" Target="../drawings/vmlDrawing37.vml"/><Relationship Id="rId6" Type="http://schemas.openxmlformats.org/officeDocument/2006/relationships/notesSlide" Target="../notesSlides/notesSlide27.xml"/><Relationship Id="rId5" Type="http://schemas.openxmlformats.org/officeDocument/2006/relationships/slideLayout" Target="../slideLayouts/slideLayout3.xml"/><Relationship Id="rId4" Type="http://schemas.openxmlformats.org/officeDocument/2006/relationships/tags" Target="../tags/tag133.xml"/></Relationships>
</file>

<file path=ppt/slides/_rels/slide36.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35.xml"/><Relationship Id="rId7" Type="http://schemas.openxmlformats.org/officeDocument/2006/relationships/oleObject" Target="../embeddings/oleObject45.bin"/><Relationship Id="rId2" Type="http://schemas.openxmlformats.org/officeDocument/2006/relationships/tags" Target="../tags/tag134.xml"/><Relationship Id="rId1" Type="http://schemas.openxmlformats.org/officeDocument/2006/relationships/vmlDrawing" Target="../drawings/vmlDrawing38.vml"/><Relationship Id="rId6" Type="http://schemas.openxmlformats.org/officeDocument/2006/relationships/notesSlide" Target="../notesSlides/notesSlide28.xml"/><Relationship Id="rId5" Type="http://schemas.openxmlformats.org/officeDocument/2006/relationships/slideLayout" Target="../slideLayouts/slideLayout3.xml"/><Relationship Id="rId4" Type="http://schemas.openxmlformats.org/officeDocument/2006/relationships/tags" Target="../tags/tag136.xml"/></Relationships>
</file>

<file path=ppt/slides/_rels/slide3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38.xml"/><Relationship Id="rId7" Type="http://schemas.openxmlformats.org/officeDocument/2006/relationships/oleObject" Target="../embeddings/oleObject46.bin"/><Relationship Id="rId2" Type="http://schemas.openxmlformats.org/officeDocument/2006/relationships/tags" Target="../tags/tag137.xml"/><Relationship Id="rId1" Type="http://schemas.openxmlformats.org/officeDocument/2006/relationships/vmlDrawing" Target="../drawings/vmlDrawing39.vml"/><Relationship Id="rId6" Type="http://schemas.openxmlformats.org/officeDocument/2006/relationships/notesSlide" Target="../notesSlides/notesSlide29.xml"/><Relationship Id="rId5" Type="http://schemas.openxmlformats.org/officeDocument/2006/relationships/slideLayout" Target="../slideLayouts/slideLayout3.xml"/><Relationship Id="rId4" Type="http://schemas.openxmlformats.org/officeDocument/2006/relationships/tags" Target="../tags/tag13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41.xml"/><Relationship Id="rId7" Type="http://schemas.openxmlformats.org/officeDocument/2006/relationships/oleObject" Target="../embeddings/oleObject47.bin"/><Relationship Id="rId2" Type="http://schemas.openxmlformats.org/officeDocument/2006/relationships/tags" Target="../tags/tag140.xml"/><Relationship Id="rId1" Type="http://schemas.openxmlformats.org/officeDocument/2006/relationships/vmlDrawing" Target="../drawings/vmlDrawing40.vml"/><Relationship Id="rId6" Type="http://schemas.openxmlformats.org/officeDocument/2006/relationships/notesSlide" Target="../notesSlides/notesSlide30.xml"/><Relationship Id="rId5" Type="http://schemas.openxmlformats.org/officeDocument/2006/relationships/slideLayout" Target="../slideLayouts/slideLayout3.xml"/><Relationship Id="rId4" Type="http://schemas.openxmlformats.org/officeDocument/2006/relationships/tags" Target="../tags/tag142.xml"/></Relationships>
</file>

<file path=ppt/slides/_rels/slide40.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44.xml"/><Relationship Id="rId7" Type="http://schemas.openxmlformats.org/officeDocument/2006/relationships/oleObject" Target="../embeddings/oleObject48.bin"/><Relationship Id="rId2" Type="http://schemas.openxmlformats.org/officeDocument/2006/relationships/tags" Target="../tags/tag143.xml"/><Relationship Id="rId1" Type="http://schemas.openxmlformats.org/officeDocument/2006/relationships/vmlDrawing" Target="../drawings/vmlDrawing41.vml"/><Relationship Id="rId6" Type="http://schemas.openxmlformats.org/officeDocument/2006/relationships/notesSlide" Target="../notesSlides/notesSlide31.xml"/><Relationship Id="rId5" Type="http://schemas.openxmlformats.org/officeDocument/2006/relationships/slideLayout" Target="../slideLayouts/slideLayout3.xml"/><Relationship Id="rId4" Type="http://schemas.openxmlformats.org/officeDocument/2006/relationships/tags" Target="../tags/tag145.xml"/></Relationships>
</file>

<file path=ppt/slides/_rels/slide4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47.xml"/><Relationship Id="rId7" Type="http://schemas.openxmlformats.org/officeDocument/2006/relationships/oleObject" Target="../embeddings/oleObject49.bin"/><Relationship Id="rId2" Type="http://schemas.openxmlformats.org/officeDocument/2006/relationships/tags" Target="../tags/tag146.xml"/><Relationship Id="rId1" Type="http://schemas.openxmlformats.org/officeDocument/2006/relationships/vmlDrawing" Target="../drawings/vmlDrawing42.vml"/><Relationship Id="rId6" Type="http://schemas.openxmlformats.org/officeDocument/2006/relationships/notesSlide" Target="../notesSlides/notesSlide32.xml"/><Relationship Id="rId5" Type="http://schemas.openxmlformats.org/officeDocument/2006/relationships/slideLayout" Target="../slideLayouts/slideLayout3.xml"/><Relationship Id="rId4" Type="http://schemas.openxmlformats.org/officeDocument/2006/relationships/tags" Target="../tags/tag148.xml"/></Relationships>
</file>

<file path=ppt/slides/_rels/slide42.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0.xml"/><Relationship Id="rId7" Type="http://schemas.openxmlformats.org/officeDocument/2006/relationships/oleObject" Target="../embeddings/oleObject50.bin"/><Relationship Id="rId2" Type="http://schemas.openxmlformats.org/officeDocument/2006/relationships/tags" Target="../tags/tag149.xml"/><Relationship Id="rId1" Type="http://schemas.openxmlformats.org/officeDocument/2006/relationships/vmlDrawing" Target="../drawings/vmlDrawing43.vml"/><Relationship Id="rId6" Type="http://schemas.openxmlformats.org/officeDocument/2006/relationships/notesSlide" Target="../notesSlides/notesSlide33.xml"/><Relationship Id="rId5" Type="http://schemas.openxmlformats.org/officeDocument/2006/relationships/slideLayout" Target="../slideLayouts/slideLayout3.xml"/><Relationship Id="rId4" Type="http://schemas.openxmlformats.org/officeDocument/2006/relationships/tags" Target="../tags/tag151.xml"/></Relationships>
</file>

<file path=ppt/slides/_rels/slide43.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3.xml"/><Relationship Id="rId7" Type="http://schemas.openxmlformats.org/officeDocument/2006/relationships/oleObject" Target="../embeddings/oleObject51.bin"/><Relationship Id="rId2" Type="http://schemas.openxmlformats.org/officeDocument/2006/relationships/tags" Target="../tags/tag152.xml"/><Relationship Id="rId1" Type="http://schemas.openxmlformats.org/officeDocument/2006/relationships/vmlDrawing" Target="../drawings/vmlDrawing44.vml"/><Relationship Id="rId6" Type="http://schemas.openxmlformats.org/officeDocument/2006/relationships/notesSlide" Target="../notesSlides/notesSlide34.xml"/><Relationship Id="rId5" Type="http://schemas.openxmlformats.org/officeDocument/2006/relationships/slideLayout" Target="../slideLayouts/slideLayout3.xml"/><Relationship Id="rId4" Type="http://schemas.openxmlformats.org/officeDocument/2006/relationships/tags" Target="../tags/tag154.xml"/></Relationships>
</file>

<file path=ppt/slides/_rels/slide44.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6.xml"/><Relationship Id="rId7" Type="http://schemas.openxmlformats.org/officeDocument/2006/relationships/oleObject" Target="../embeddings/oleObject52.bin"/><Relationship Id="rId2" Type="http://schemas.openxmlformats.org/officeDocument/2006/relationships/tags" Target="../tags/tag155.xml"/><Relationship Id="rId1" Type="http://schemas.openxmlformats.org/officeDocument/2006/relationships/vmlDrawing" Target="../drawings/vmlDrawing45.vml"/><Relationship Id="rId6" Type="http://schemas.openxmlformats.org/officeDocument/2006/relationships/notesSlide" Target="../notesSlides/notesSlide35.xml"/><Relationship Id="rId5" Type="http://schemas.openxmlformats.org/officeDocument/2006/relationships/slideLayout" Target="../slideLayouts/slideLayout3.xml"/><Relationship Id="rId4" Type="http://schemas.openxmlformats.org/officeDocument/2006/relationships/tags" Target="../tags/tag157.xml"/></Relationships>
</file>

<file path=ppt/slides/_rels/slide45.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59.xml"/><Relationship Id="rId7" Type="http://schemas.openxmlformats.org/officeDocument/2006/relationships/oleObject" Target="../embeddings/oleObject53.bin"/><Relationship Id="rId2" Type="http://schemas.openxmlformats.org/officeDocument/2006/relationships/tags" Target="../tags/tag158.xml"/><Relationship Id="rId1" Type="http://schemas.openxmlformats.org/officeDocument/2006/relationships/vmlDrawing" Target="../drawings/vmlDrawing46.vml"/><Relationship Id="rId6" Type="http://schemas.openxmlformats.org/officeDocument/2006/relationships/notesSlide" Target="../notesSlides/notesSlide36.xml"/><Relationship Id="rId5" Type="http://schemas.openxmlformats.org/officeDocument/2006/relationships/slideLayout" Target="../slideLayouts/slideLayout3.xml"/><Relationship Id="rId4" Type="http://schemas.openxmlformats.org/officeDocument/2006/relationships/tags" Target="../tags/tag160.xml"/></Relationships>
</file>

<file path=ppt/slides/_rels/slide46.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62.xml"/><Relationship Id="rId7" Type="http://schemas.openxmlformats.org/officeDocument/2006/relationships/oleObject" Target="../embeddings/oleObject54.bin"/><Relationship Id="rId2" Type="http://schemas.openxmlformats.org/officeDocument/2006/relationships/tags" Target="../tags/tag161.xml"/><Relationship Id="rId1" Type="http://schemas.openxmlformats.org/officeDocument/2006/relationships/vmlDrawing" Target="../drawings/vmlDrawing47.vml"/><Relationship Id="rId6" Type="http://schemas.openxmlformats.org/officeDocument/2006/relationships/notesSlide" Target="../notesSlides/notesSlide37.xml"/><Relationship Id="rId5" Type="http://schemas.openxmlformats.org/officeDocument/2006/relationships/slideLayout" Target="../slideLayouts/slideLayout3.xml"/><Relationship Id="rId4" Type="http://schemas.openxmlformats.org/officeDocument/2006/relationships/tags" Target="../tags/tag163.xml"/></Relationships>
</file>

<file path=ppt/slides/_rels/slide47.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65.xml"/><Relationship Id="rId7" Type="http://schemas.openxmlformats.org/officeDocument/2006/relationships/oleObject" Target="../embeddings/oleObject55.bin"/><Relationship Id="rId2" Type="http://schemas.openxmlformats.org/officeDocument/2006/relationships/tags" Target="../tags/tag164.xml"/><Relationship Id="rId1" Type="http://schemas.openxmlformats.org/officeDocument/2006/relationships/vmlDrawing" Target="../drawings/vmlDrawing48.vml"/><Relationship Id="rId6" Type="http://schemas.openxmlformats.org/officeDocument/2006/relationships/notesSlide" Target="../notesSlides/notesSlide38.xml"/><Relationship Id="rId5" Type="http://schemas.openxmlformats.org/officeDocument/2006/relationships/slideLayout" Target="../slideLayouts/slideLayout3.xml"/><Relationship Id="rId4" Type="http://schemas.openxmlformats.org/officeDocument/2006/relationships/tags" Target="../tags/tag166.xml"/></Relationships>
</file>

<file path=ppt/slides/_rels/slide48.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tags" Target="../tags/tag168.xml"/><Relationship Id="rId7" Type="http://schemas.openxmlformats.org/officeDocument/2006/relationships/oleObject" Target="../embeddings/oleObject56.bin"/><Relationship Id="rId2" Type="http://schemas.openxmlformats.org/officeDocument/2006/relationships/tags" Target="../tags/tag167.xml"/><Relationship Id="rId1" Type="http://schemas.openxmlformats.org/officeDocument/2006/relationships/vmlDrawing" Target="../drawings/vmlDrawing49.vml"/><Relationship Id="rId6" Type="http://schemas.openxmlformats.org/officeDocument/2006/relationships/notesSlide" Target="../notesSlides/notesSlide39.xml"/><Relationship Id="rId5" Type="http://schemas.openxmlformats.org/officeDocument/2006/relationships/slideLayout" Target="../slideLayouts/slideLayout3.xml"/><Relationship Id="rId4" Type="http://schemas.openxmlformats.org/officeDocument/2006/relationships/tags" Target="../tags/tag16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ce réservé du texte 5"/>
          <p:cNvSpPr>
            <a:spLocks noGrp="1"/>
          </p:cNvSpPr>
          <p:nvPr>
            <p:ph type="body" sz="quarter" idx="10"/>
          </p:nvPr>
        </p:nvSpPr>
        <p:spPr>
          <a:xfrm>
            <a:off x="0" y="4184650"/>
            <a:ext cx="9906000" cy="1003300"/>
          </a:xfrm>
        </p:spPr>
        <p:txBody>
          <a:bodyPr/>
          <a:lstStyle/>
          <a:p>
            <a:pPr fontAlgn="auto">
              <a:buClr>
                <a:schemeClr val="accent5"/>
              </a:buClr>
              <a:defRPr/>
            </a:pPr>
            <a:endParaRPr lang="en-US" dirty="0"/>
          </a:p>
        </p:txBody>
      </p:sp>
      <p:sp>
        <p:nvSpPr>
          <p:cNvPr id="7" name="Titre 6"/>
          <p:cNvSpPr>
            <a:spLocks noGrp="1"/>
          </p:cNvSpPr>
          <p:nvPr>
            <p:ph type="title"/>
          </p:nvPr>
        </p:nvSpPr>
        <p:spPr>
          <a:xfrm>
            <a:off x="0" y="3094038"/>
            <a:ext cx="9906000" cy="1031875"/>
          </a:xfrm>
        </p:spPr>
        <p:txBody>
          <a:bodyPr/>
          <a:lstStyle/>
          <a:p>
            <a:pPr fontAlgn="auto">
              <a:spcAft>
                <a:spcPts val="0"/>
              </a:spcAft>
              <a:defRPr/>
            </a:pPr>
            <a:r>
              <a:rPr lang="fr-FR" dirty="0"/>
              <a:t>Design des infrastructures virtuelles et cloud</a:t>
            </a:r>
          </a:p>
        </p:txBody>
      </p:sp>
      <p:sp>
        <p:nvSpPr>
          <p:cNvPr id="4" name="Espace réservé du texte 5"/>
          <p:cNvSpPr txBox="1">
            <a:spLocks/>
          </p:cNvSpPr>
          <p:nvPr/>
        </p:nvSpPr>
        <p:spPr bwMode="auto">
          <a:xfrm>
            <a:off x="6935638" y="204998"/>
            <a:ext cx="2970362" cy="46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6000" tIns="36000" rIns="360000" bIns="36000" numCol="1" rtlCol="0" anchor="t" anchorCtr="0" compatLnSpc="1">
            <a:prstTxWarp prst="textNoShape">
              <a:avLst/>
            </a:prstTxWarp>
            <a:noAutofit/>
          </a:bodyPr>
          <a:lstStyle>
            <a:lvl1pPr marL="361950" indent="0" algn="l" defTabSz="995690" rtl="0" eaLnBrk="1" fontAlgn="base" latinLnBrk="0" hangingPunct="1">
              <a:lnSpc>
                <a:spcPct val="90000"/>
              </a:lnSpc>
              <a:spcBef>
                <a:spcPts val="0"/>
              </a:spcBef>
              <a:spcAft>
                <a:spcPts val="600"/>
              </a:spcAft>
              <a:buClr>
                <a:srgbClr val="0098CC"/>
              </a:buClr>
              <a:buFontTx/>
              <a:buNone/>
              <a:defRPr lang="fr-FR" sz="2400" b="0" kern="1200" baseline="0" smtClean="0">
                <a:solidFill>
                  <a:schemeClr val="bg1"/>
                </a:solidFill>
                <a:effectLst>
                  <a:outerShdw blurRad="38100" dist="38100" dir="2700000" algn="tl">
                    <a:srgbClr val="000000">
                      <a:alpha val="43137"/>
                    </a:srgbClr>
                  </a:outerShdw>
                </a:effectLst>
                <a:latin typeface="+mn-lt"/>
                <a:ea typeface="+mn-ea"/>
                <a:cs typeface="+mn-cs"/>
              </a:defRPr>
            </a:lvl1pPr>
            <a:lvl2pPr marL="355600" indent="-180975" algn="l" defTabSz="912813" rtl="0" eaLnBrk="0" fontAlgn="base" hangingPunct="0">
              <a:lnSpc>
                <a:spcPct val="90000"/>
              </a:lnSpc>
              <a:spcBef>
                <a:spcPct val="0"/>
              </a:spcBef>
              <a:spcAft>
                <a:spcPts val="600"/>
              </a:spcAft>
              <a:buClr>
                <a:srgbClr val="B70132"/>
              </a:buClr>
              <a:buFont typeface="Wingdings" pitchFamily="2" charset="2"/>
              <a:buChar char="§"/>
              <a:defRPr kern="1200">
                <a:solidFill>
                  <a:srgbClr val="514A46"/>
                </a:solidFill>
                <a:latin typeface="+mn-lt"/>
                <a:ea typeface="+mn-ea"/>
                <a:cs typeface="+mn-cs"/>
              </a:defRPr>
            </a:lvl2pPr>
            <a:lvl3pPr marL="536575" indent="-165100" algn="l" defTabSz="912813" rtl="0" eaLnBrk="0" fontAlgn="base" hangingPunct="0">
              <a:lnSpc>
                <a:spcPct val="90000"/>
              </a:lnSpc>
              <a:spcBef>
                <a:spcPct val="0"/>
              </a:spcBef>
              <a:spcAft>
                <a:spcPts val="600"/>
              </a:spcAft>
              <a:buClr>
                <a:schemeClr val="accent2"/>
              </a:buClr>
              <a:buFont typeface="Arial" pitchFamily="34" charset="0"/>
              <a:buChar char="•"/>
              <a:defRPr sz="1600" kern="1200">
                <a:solidFill>
                  <a:srgbClr val="514A46"/>
                </a:solidFill>
                <a:latin typeface="+mn-lt"/>
                <a:ea typeface="+mn-ea"/>
                <a:cs typeface="+mn-cs"/>
              </a:defRPr>
            </a:lvl3pPr>
            <a:lvl4pPr marL="711200" indent="-165100" algn="l" defTabSz="912813" rtl="0" eaLnBrk="0" fontAlgn="base" hangingPunct="0">
              <a:lnSpc>
                <a:spcPct val="90000"/>
              </a:lnSpc>
              <a:spcBef>
                <a:spcPct val="0"/>
              </a:spcBef>
              <a:spcAft>
                <a:spcPts val="600"/>
              </a:spcAft>
              <a:buClr>
                <a:schemeClr val="bg2"/>
              </a:buClr>
              <a:buFont typeface="Arial" pitchFamily="34" charset="0"/>
              <a:buChar char="–"/>
              <a:defRPr sz="1400" kern="1200">
                <a:solidFill>
                  <a:srgbClr val="514A46"/>
                </a:solidFill>
                <a:latin typeface="+mn-lt"/>
                <a:ea typeface="+mn-ea"/>
                <a:cs typeface="+mn-cs"/>
              </a:defRPr>
            </a:lvl4pPr>
            <a:lvl5pPr marL="1608138" indent="-192088" algn="l" defTabSz="912813" rtl="0" eaLnBrk="0" fontAlgn="base" hangingPunct="0">
              <a:spcBef>
                <a:spcPct val="0"/>
              </a:spcBef>
              <a:spcAft>
                <a:spcPct val="0"/>
              </a:spcAft>
              <a:buClr>
                <a:srgbClr val="B1B1B1"/>
              </a:buClr>
              <a:buFont typeface="Arial" pitchFamily="34" charset="0"/>
              <a:buChar char="–"/>
              <a:defRPr sz="1700" kern="1200">
                <a:solidFill>
                  <a:srgbClr val="494949"/>
                </a:solidFill>
                <a:latin typeface="+mn-lt"/>
                <a:ea typeface="+mn-ea"/>
                <a:cs typeface="+mn-cs"/>
              </a:defRPr>
            </a:lvl5pPr>
            <a:lvl6pPr marL="2514441"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12"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783"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954" indent="-228586" algn="l" defTabSz="9143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buClr>
                <a:schemeClr val="accent5"/>
              </a:buClr>
              <a:defRPr/>
            </a:pPr>
            <a:r>
              <a:rPr lang="en-US" sz="1800" dirty="0">
                <a:solidFill>
                  <a:schemeClr val="tx1"/>
                </a:solidFill>
              </a:rPr>
              <a:t>Rémy LAGARRIGUE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1297" name="think-cell Slide" r:id="rId6" imgW="360" imgH="360" progId="">
                  <p:embed/>
                </p:oleObj>
              </mc:Choice>
              <mc:Fallback>
                <p:oleObj name="think-cell Slide" r:id="rId6" imgW="360" imgH="360" progId="">
                  <p:embed/>
                  <p:pic>
                    <p:nvPicPr>
                      <p:cNvPr id="0"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Sommaire</a:t>
            </a:r>
            <a:endParaRPr lang="en-US" altLang="fr-FR" dirty="0"/>
          </a:p>
        </p:txBody>
      </p:sp>
      <p:sp>
        <p:nvSpPr>
          <p:cNvPr id="17412" name="Espace réservé du contenu 2"/>
          <p:cNvSpPr>
            <a:spLocks noGrp="1"/>
          </p:cNvSpPr>
          <p:nvPr>
            <p:ph idx="1"/>
            <p:custDataLst>
              <p:tags r:id="rId4"/>
            </p:custDataLst>
          </p:nvPr>
        </p:nvSpPr>
        <p:spPr>
          <a:xfrm>
            <a:off x="323850" y="1342239"/>
            <a:ext cx="9582150" cy="3884102"/>
          </a:xfrm>
        </p:spPr>
        <p:txBody>
          <a:bodyPr/>
          <a:lstStyle/>
          <a:p>
            <a:pPr marL="0" marR="0">
              <a:spcBef>
                <a:spcPts val="0"/>
              </a:spcBef>
              <a:spcAft>
                <a:spcPts val="0"/>
              </a:spcAft>
              <a:tabLst>
                <a:tab pos="270510" algn="l"/>
              </a:tabLst>
            </a:pPr>
            <a:r>
              <a:rPr lang="fr-FR" sz="1800" b="1" dirty="0">
                <a:effectLst/>
                <a:latin typeface="Calibri" panose="020F0502020204030204" pitchFamily="34" charset="0"/>
                <a:ea typeface="Times New Roman" panose="02020603050405020304" pitchFamily="18" charset="0"/>
              </a:rPr>
              <a:t>Introduction au Cloud</a:t>
            </a:r>
          </a:p>
          <a:p>
            <a:pPr marL="190500" lvl="1">
              <a:spcBef>
                <a:spcPts val="0"/>
              </a:spcBef>
              <a:spcAft>
                <a:spcPts val="0"/>
              </a:spcAft>
              <a:tabLst>
                <a:tab pos="270510" algn="l"/>
              </a:tabLst>
            </a:pPr>
            <a:r>
              <a:rPr lang="fr-FR" altLang="fr-FR" sz="1000" dirty="0">
                <a:latin typeface="Calibri" panose="020F0502020204030204" pitchFamily="34" charset="0"/>
              </a:rPr>
              <a:t>Définition de l’infrastructure</a:t>
            </a:r>
          </a:p>
          <a:p>
            <a:pPr marL="190500" lvl="1">
              <a:spcBef>
                <a:spcPts val="0"/>
              </a:spcBef>
              <a:spcAft>
                <a:spcPts val="0"/>
              </a:spcAft>
              <a:tabLst>
                <a:tab pos="270510" algn="l"/>
              </a:tabLst>
            </a:pPr>
            <a:r>
              <a:rPr lang="fr-FR" altLang="fr-FR" sz="1000" dirty="0">
                <a:latin typeface="Calibri" panose="020F0502020204030204" pitchFamily="34" charset="0"/>
              </a:rPr>
              <a:t>Architecture N tiers, </a:t>
            </a:r>
            <a:r>
              <a:rPr lang="fr-FR" altLang="fr-FR" sz="1000" dirty="0" err="1">
                <a:latin typeface="Calibri" panose="020F0502020204030204" pitchFamily="34" charset="0"/>
              </a:rPr>
              <a:t>Microservices</a:t>
            </a:r>
            <a:r>
              <a:rPr lang="fr-FR" altLang="fr-FR" sz="1000" dirty="0">
                <a:latin typeface="Calibri" panose="020F0502020204030204" pitchFamily="34" charset="0"/>
              </a:rPr>
              <a:t>, BBD</a:t>
            </a:r>
          </a:p>
          <a:p>
            <a:pPr marL="190500" lvl="1">
              <a:spcBef>
                <a:spcPts val="0"/>
              </a:spcBef>
              <a:spcAft>
                <a:spcPts val="0"/>
              </a:spcAft>
              <a:tabLst>
                <a:tab pos="270510" algn="l"/>
              </a:tabLst>
            </a:pPr>
            <a:r>
              <a:rPr lang="fr-FR" altLang="fr-FR" sz="1000" dirty="0">
                <a:latin typeface="Calibri" panose="020F0502020204030204" pitchFamily="34" charset="0"/>
              </a:rPr>
              <a:t>Le Cloud : Enjeux et besoins</a:t>
            </a:r>
          </a:p>
          <a:p>
            <a:pPr marL="190500" lvl="1">
              <a:spcBef>
                <a:spcPts val="0"/>
              </a:spcBef>
              <a:spcAft>
                <a:spcPts val="0"/>
              </a:spcAft>
              <a:tabLst>
                <a:tab pos="270510" algn="l"/>
              </a:tabLst>
            </a:pPr>
            <a:r>
              <a:rPr lang="fr-FR" altLang="fr-FR" sz="1000" dirty="0">
                <a:latin typeface="Calibri" panose="020F0502020204030204" pitchFamily="34" charset="0"/>
              </a:rPr>
              <a:t>Problématiques rencontrées, avancement technologiques, que permet le cloud</a:t>
            </a:r>
          </a:p>
          <a:p>
            <a:pPr marL="0">
              <a:spcBef>
                <a:spcPts val="0"/>
              </a:spcBef>
              <a:spcAft>
                <a:spcPts val="0"/>
              </a:spcAft>
              <a:tabLst>
                <a:tab pos="270510" algn="l"/>
              </a:tabLst>
            </a:pPr>
            <a:r>
              <a:rPr lang="fr-FR" altLang="fr-FR" sz="1400" dirty="0">
                <a:latin typeface="Calibri" panose="020F0502020204030204" pitchFamily="34" charset="0"/>
              </a:rPr>
              <a:t>Conception d’un solution Cloud</a:t>
            </a:r>
          </a:p>
          <a:p>
            <a:pPr marL="190500" lvl="1">
              <a:spcBef>
                <a:spcPts val="0"/>
              </a:spcBef>
              <a:spcAft>
                <a:spcPts val="0"/>
              </a:spcAft>
              <a:tabLst>
                <a:tab pos="270510" algn="l"/>
              </a:tabLst>
            </a:pPr>
            <a:r>
              <a:rPr lang="fr-FR" altLang="fr-FR" sz="1000" dirty="0">
                <a:latin typeface="Calibri" panose="020F0502020204030204" pitchFamily="34" charset="0"/>
              </a:rPr>
              <a:t>Les acteurs du marché</a:t>
            </a:r>
          </a:p>
          <a:p>
            <a:pPr marL="190500" lvl="1">
              <a:spcBef>
                <a:spcPts val="0"/>
              </a:spcBef>
              <a:spcAft>
                <a:spcPts val="0"/>
              </a:spcAft>
              <a:tabLst>
                <a:tab pos="270510" algn="l"/>
              </a:tabLst>
            </a:pPr>
            <a:r>
              <a:rPr lang="fr-FR" altLang="fr-FR" sz="1000" dirty="0">
                <a:latin typeface="Calibri" panose="020F0502020204030204" pitchFamily="34" charset="0"/>
              </a:rPr>
              <a:t>Les services des cloud providers</a:t>
            </a:r>
          </a:p>
          <a:p>
            <a:pPr marL="190500" lvl="1">
              <a:spcBef>
                <a:spcPts val="0"/>
              </a:spcBef>
              <a:spcAft>
                <a:spcPts val="0"/>
              </a:spcAft>
              <a:tabLst>
                <a:tab pos="270510" algn="l"/>
              </a:tabLst>
            </a:pPr>
            <a:r>
              <a:rPr lang="fr-FR" altLang="fr-FR" sz="1000" dirty="0">
                <a:latin typeface="Calibri" panose="020F0502020204030204" pitchFamily="34" charset="0"/>
              </a:rPr>
              <a:t>Sécurité dans </a:t>
            </a:r>
            <a:r>
              <a:rPr lang="fr-FR" altLang="fr-FR" sz="1000" dirty="0" err="1">
                <a:latin typeface="Calibri" panose="020F0502020204030204" pitchFamily="34" charset="0"/>
              </a:rPr>
              <a:t>lee</a:t>
            </a:r>
            <a:r>
              <a:rPr lang="fr-FR" altLang="fr-FR" sz="1000" dirty="0">
                <a:latin typeface="Calibri" panose="020F0502020204030204" pitchFamily="34" charset="0"/>
              </a:rPr>
              <a:t> cloud</a:t>
            </a:r>
          </a:p>
          <a:p>
            <a:pPr marL="190500" lvl="1">
              <a:spcBef>
                <a:spcPts val="0"/>
              </a:spcBef>
              <a:spcAft>
                <a:spcPts val="0"/>
              </a:spcAft>
              <a:tabLst>
                <a:tab pos="270510" algn="l"/>
              </a:tabLst>
            </a:pPr>
            <a:r>
              <a:rPr lang="fr-FR" altLang="fr-FR" sz="1000" dirty="0">
                <a:latin typeface="Calibri" panose="020F0502020204030204" pitchFamily="34" charset="0"/>
              </a:rPr>
              <a:t>Le financier dans le cloud (</a:t>
            </a:r>
            <a:r>
              <a:rPr lang="fr-FR" altLang="fr-FR" sz="1000" dirty="0" err="1">
                <a:latin typeface="Calibri" panose="020F0502020204030204" pitchFamily="34" charset="0"/>
              </a:rPr>
              <a:t>FinOPS</a:t>
            </a:r>
            <a:r>
              <a:rPr lang="fr-FR" altLang="fr-FR" sz="1000" dirty="0">
                <a:latin typeface="Calibri" panose="020F0502020204030204" pitchFamily="34" charset="0"/>
              </a:rPr>
              <a:t>)</a:t>
            </a:r>
          </a:p>
          <a:p>
            <a:pPr marL="0">
              <a:spcBef>
                <a:spcPts val="0"/>
              </a:spcBef>
              <a:spcAft>
                <a:spcPts val="0"/>
              </a:spcAft>
              <a:tabLst>
                <a:tab pos="270510" algn="l"/>
              </a:tabLst>
            </a:pPr>
            <a:r>
              <a:rPr lang="fr-FR" altLang="fr-FR" sz="1400" dirty="0">
                <a:latin typeface="Calibri" panose="020F0502020204030204" pitchFamily="34" charset="0"/>
              </a:rPr>
              <a:t>Gestion du </a:t>
            </a:r>
            <a:r>
              <a:rPr lang="fr-FR" altLang="fr-FR" sz="1400" dirty="0" err="1">
                <a:latin typeface="Calibri" panose="020F0502020204030204" pitchFamily="34" charset="0"/>
              </a:rPr>
              <a:t>Multi-Cloud</a:t>
            </a:r>
            <a:endParaRPr lang="fr-FR" altLang="fr-FR" sz="1400" dirty="0">
              <a:latin typeface="Calibri" panose="020F0502020204030204" pitchFamily="34" charset="0"/>
            </a:endParaRPr>
          </a:p>
          <a:p>
            <a:pPr marL="190500" lvl="1">
              <a:spcBef>
                <a:spcPts val="0"/>
              </a:spcBef>
              <a:spcAft>
                <a:spcPts val="0"/>
              </a:spcAft>
              <a:tabLst>
                <a:tab pos="270510" algn="l"/>
              </a:tabLst>
            </a:pPr>
            <a:r>
              <a:rPr lang="fr-FR" altLang="fr-FR" sz="1000" dirty="0">
                <a:latin typeface="Calibri" panose="020F0502020204030204" pitchFamily="34" charset="0"/>
              </a:rPr>
              <a:t>Migration Cloud</a:t>
            </a:r>
          </a:p>
          <a:p>
            <a:pPr marL="190500" lvl="1">
              <a:spcBef>
                <a:spcPts val="0"/>
              </a:spcBef>
              <a:spcAft>
                <a:spcPts val="0"/>
              </a:spcAft>
              <a:tabLst>
                <a:tab pos="270510" algn="l"/>
              </a:tabLst>
            </a:pPr>
            <a:r>
              <a:rPr lang="fr-FR" altLang="fr-FR" sz="1000" dirty="0">
                <a:latin typeface="Calibri" panose="020F0502020204030204" pitchFamily="34" charset="0"/>
              </a:rPr>
              <a:t>Identifier le périmètre</a:t>
            </a:r>
          </a:p>
          <a:p>
            <a:pPr marL="190500" lvl="1">
              <a:spcBef>
                <a:spcPts val="0"/>
              </a:spcBef>
              <a:spcAft>
                <a:spcPts val="0"/>
              </a:spcAft>
              <a:tabLst>
                <a:tab pos="270510" algn="l"/>
              </a:tabLst>
            </a:pPr>
            <a:r>
              <a:rPr lang="fr-FR" altLang="fr-FR" sz="1000" dirty="0">
                <a:latin typeface="Calibri" panose="020F0502020204030204" pitchFamily="34" charset="0"/>
              </a:rPr>
              <a:t>Identifier les indicateur de succès</a:t>
            </a:r>
          </a:p>
          <a:p>
            <a:pPr marL="190500" lvl="1">
              <a:spcBef>
                <a:spcPts val="0"/>
              </a:spcBef>
              <a:spcAft>
                <a:spcPts val="0"/>
              </a:spcAft>
              <a:tabLst>
                <a:tab pos="270510" algn="l"/>
              </a:tabLst>
            </a:pPr>
            <a:r>
              <a:rPr lang="fr-FR" altLang="fr-FR" sz="1000" dirty="0">
                <a:latin typeface="Calibri" panose="020F0502020204030204" pitchFamily="34" charset="0"/>
              </a:rPr>
              <a:t>Méthodologies de migration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xfrm>
            <a:off x="0" y="841918"/>
            <a:ext cx="9906000" cy="114324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Définition et historique de l’infrastructure</a:t>
            </a:r>
            <a:endParaRPr lang="en-US" altLang="fr-FR" dirty="0"/>
          </a:p>
        </p:txBody>
      </p:sp>
    </p:spTree>
    <p:extLst>
      <p:ext uri="{BB962C8B-B14F-4D97-AF65-F5344CB8AC3E}">
        <p14:creationId xmlns:p14="http://schemas.microsoft.com/office/powerpoint/2010/main" val="36327769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1770"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Définition</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L'infrastructure informatique désigne l'ensemble des équipements, des logiciels et des réseaux nécessaires pour permettre à une organisation de fonctionner et de gérer ses activités informatiques. </a:t>
            </a:r>
          </a:p>
          <a:p>
            <a:pPr marL="0" indent="0" eaLnBrk="1" hangingPunct="1">
              <a:buNone/>
            </a:pPr>
            <a:endParaRPr lang="fr-FR" dirty="0">
              <a:solidFill>
                <a:srgbClr val="374151"/>
              </a:solidFill>
              <a:latin typeface="Söhne"/>
            </a:endParaRPr>
          </a:p>
          <a:p>
            <a:pPr marL="0" indent="0" eaLnBrk="1" hangingPunct="1">
              <a:buNone/>
            </a:pPr>
            <a:r>
              <a:rPr lang="fr-FR" b="0" i="0" dirty="0">
                <a:solidFill>
                  <a:srgbClr val="374151"/>
                </a:solidFill>
                <a:effectLst/>
                <a:latin typeface="Söhne"/>
              </a:rPr>
              <a:t>Cela inclut les ordinateurs, les serveurs, les périphériques de stockage, les réseaux, les systèmes d'exploitation, les applications et les équipements de sécurité. L'objectif de l'infrastructure informatique est de fournir une plate-forme stable, fiable et évolutive pour le traitement, le stockage et la transmission de l'information.</a:t>
            </a:r>
            <a:endParaRPr lang="fr-FR" altLang="fr-FR" dirty="0"/>
          </a:p>
        </p:txBody>
      </p:sp>
    </p:spTree>
    <p:extLst>
      <p:ext uri="{BB962C8B-B14F-4D97-AF65-F5344CB8AC3E}">
        <p14:creationId xmlns:p14="http://schemas.microsoft.com/office/powerpoint/2010/main" val="2406493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381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Historique – 1950/60</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L'histoire de l'infrastructure informatique remonte à l'âge d'or de l'informatique dans les années 1950 et 1960, avec l'apparition de la première génération d'ordinateurs centraux et de leur utilisation pour les calculs scientifiques et les applications militaires.</a:t>
            </a:r>
          </a:p>
          <a:p>
            <a:pPr marL="0" indent="0" eaLnBrk="1" hangingPunct="1">
              <a:buNone/>
            </a:pPr>
            <a:endParaRPr lang="fr-FR" altLang="fr-FR" dirty="0"/>
          </a:p>
          <a:p>
            <a:pPr marL="0" indent="0" eaLnBrk="1" hangingPunct="1">
              <a:buNone/>
            </a:pPr>
            <a:r>
              <a:rPr lang="fr-FR" altLang="fr-FR" dirty="0"/>
              <a:t>Au fil du temps, les ordinateurs se sont développés et sont devenus plus petits, plus abordables et plus accessibles pour les entreprises et les particuliers.</a:t>
            </a:r>
          </a:p>
        </p:txBody>
      </p:sp>
    </p:spTree>
    <p:extLst>
      <p:ext uri="{BB962C8B-B14F-4D97-AF65-F5344CB8AC3E}">
        <p14:creationId xmlns:p14="http://schemas.microsoft.com/office/powerpoint/2010/main" val="1832763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484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Historique 1970/1980</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Au cours des années 1970 et 1980, l'apparition de réseaux de ordinateurs locaux (LAN) et de réseaux de grande envergure (WAN) a permis à de nombreuses organisations de connecter leurs ordinateurs entre eux et d'échanger des données à grande échelle. </a:t>
            </a:r>
          </a:p>
          <a:p>
            <a:pPr marL="0" indent="0" eaLnBrk="1" hangingPunct="1">
              <a:buNone/>
            </a:pPr>
            <a:endParaRPr lang="fr-FR" altLang="fr-FR" dirty="0"/>
          </a:p>
          <a:p>
            <a:pPr marL="0" indent="0" eaLnBrk="1" hangingPunct="1">
              <a:buNone/>
            </a:pPr>
            <a:r>
              <a:rPr lang="fr-FR" altLang="fr-FR" dirty="0"/>
              <a:t>Au même moment, le développement de logiciels de gestion de bases de données et de systèmes d'exploitation plus performants a permis une gestion plus efficace des informations et une plus grande fiabilité des systèmes.</a:t>
            </a:r>
          </a:p>
        </p:txBody>
      </p:sp>
    </p:spTree>
    <p:extLst>
      <p:ext uri="{BB962C8B-B14F-4D97-AF65-F5344CB8AC3E}">
        <p14:creationId xmlns:p14="http://schemas.microsoft.com/office/powerpoint/2010/main" val="3003381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200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Historique 1990+</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Avec l'avènement d'Internet dans les années 1990, les entreprises ont commencé à utiliser les réseaux pour se connecter à d'autres organisations et à leurs clients, ce qui a mené à la création de l'infrastructure informatique moderne telle que nous la connaissons aujourd'hui. </a:t>
            </a:r>
          </a:p>
          <a:p>
            <a:pPr marL="0" indent="0" eaLnBrk="1" hangingPunct="1">
              <a:buNone/>
            </a:pPr>
            <a:endParaRPr lang="fr-FR" altLang="fr-FR" dirty="0"/>
          </a:p>
          <a:p>
            <a:pPr marL="0" indent="0" eaLnBrk="1" hangingPunct="1">
              <a:buNone/>
            </a:pPr>
            <a:r>
              <a:rPr lang="fr-FR" altLang="fr-FR" dirty="0"/>
              <a:t>L'adoption croissante de la technologie cloud, des appareils mobiles et des technologies de l'intelligence artificielle ont continué à façonner l'infrastructure informatique, offrant de nouvelles opportunités pour améliorer la productivité, la collaboration et l'innovation.</a:t>
            </a:r>
          </a:p>
        </p:txBody>
      </p:sp>
    </p:spTree>
    <p:extLst>
      <p:ext uri="{BB962C8B-B14F-4D97-AF65-F5344CB8AC3E}">
        <p14:creationId xmlns:p14="http://schemas.microsoft.com/office/powerpoint/2010/main" val="39515008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3028"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 virtualisation dans tout ça ?</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L'histoire de la virtualisation informatique remonte aux années 1960, lorsque les scientifiques ont commencé à utiliser des simulateurs pour tester les programmes sur des ordinateurs centraux.</a:t>
            </a:r>
          </a:p>
          <a:p>
            <a:pPr marL="0" indent="0" eaLnBrk="1" hangingPunct="1">
              <a:buNone/>
            </a:pPr>
            <a:endParaRPr lang="fr-FR" altLang="fr-FR" dirty="0"/>
          </a:p>
          <a:p>
            <a:pPr marL="0" indent="0" eaLnBrk="1" hangingPunct="1">
              <a:buNone/>
            </a:pPr>
            <a:r>
              <a:rPr lang="fr-FR" altLang="fr-FR" dirty="0"/>
              <a:t>Cependant, la virtualisation telle que nous la connaissons aujourd'hui n'a commencé à se développer qu'au milieu des années 1990, avec l'apparition de technologies telles que les machines virtuelles (</a:t>
            </a:r>
            <a:r>
              <a:rPr lang="fr-FR" altLang="fr-FR" dirty="0" err="1"/>
              <a:t>VMs</a:t>
            </a:r>
            <a:r>
              <a:rPr lang="fr-FR" altLang="fr-FR" dirty="0"/>
              <a:t>).</a:t>
            </a:r>
          </a:p>
        </p:txBody>
      </p:sp>
    </p:spTree>
    <p:extLst>
      <p:ext uri="{BB962C8B-B14F-4D97-AF65-F5344CB8AC3E}">
        <p14:creationId xmlns:p14="http://schemas.microsoft.com/office/powerpoint/2010/main" val="40293412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5939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 virtualisation dans tout ça ?</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algn="l"/>
            <a:r>
              <a:rPr lang="fr-FR" b="0" i="0" dirty="0">
                <a:solidFill>
                  <a:srgbClr val="374151"/>
                </a:solidFill>
                <a:effectLst/>
                <a:latin typeface="Söhne"/>
              </a:rPr>
              <a:t>Au fil des ans, la virtualisation s'est développée pour inclure de nouvelles fonctionnalités, telles que la virtualisation de réseau et la virtualisation de stockage. </a:t>
            </a:r>
          </a:p>
          <a:p>
            <a:pPr algn="l"/>
            <a:r>
              <a:rPr lang="fr-FR" b="0" i="0" dirty="0">
                <a:solidFill>
                  <a:srgbClr val="374151"/>
                </a:solidFill>
                <a:effectLst/>
                <a:latin typeface="Söhne"/>
              </a:rPr>
              <a:t>Cela a permis aux entreprises de virtualiser des parties entières de leur infrastructure informatique, telles que les serveurs, les réseaux et les données, pour une gestion plus efficace et une meilleure utilisation des ressources.</a:t>
            </a:r>
          </a:p>
          <a:p>
            <a:pPr algn="l"/>
            <a:r>
              <a:rPr lang="fr-FR" b="0" i="0" dirty="0">
                <a:solidFill>
                  <a:srgbClr val="374151"/>
                </a:solidFill>
                <a:effectLst/>
                <a:latin typeface="Söhne"/>
              </a:rPr>
              <a:t>La virtualisation a également joué un rôle clé dans l'adoption du cloud </a:t>
            </a:r>
            <a:r>
              <a:rPr lang="fr-FR" b="0" i="0" dirty="0" err="1">
                <a:solidFill>
                  <a:srgbClr val="374151"/>
                </a:solidFill>
                <a:effectLst/>
                <a:latin typeface="Söhne"/>
              </a:rPr>
              <a:t>computing</a:t>
            </a:r>
            <a:r>
              <a:rPr lang="fr-FR" b="0" i="0" dirty="0">
                <a:solidFill>
                  <a:srgbClr val="374151"/>
                </a:solidFill>
                <a:effectLst/>
                <a:latin typeface="Söhne"/>
              </a:rPr>
              <a:t>, en permettant aux entreprises de déplacer leurs charges de travail vers des environnements de cloud publics ou privés pour une plus grande flexibilité et une gestion plus efficace des coûts.</a:t>
            </a:r>
          </a:p>
        </p:txBody>
      </p:sp>
    </p:spTree>
    <p:extLst>
      <p:ext uri="{BB962C8B-B14F-4D97-AF65-F5344CB8AC3E}">
        <p14:creationId xmlns:p14="http://schemas.microsoft.com/office/powerpoint/2010/main" val="1074097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xfrm>
            <a:off x="0" y="841918"/>
            <a:ext cx="9906000" cy="114324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L’architecture N Tiers</a:t>
            </a:r>
            <a:endParaRPr lang="en-US" altLang="fr-FR" dirty="0"/>
          </a:p>
        </p:txBody>
      </p:sp>
    </p:spTree>
    <p:extLst>
      <p:ext uri="{BB962C8B-B14F-4D97-AF65-F5344CB8AC3E}">
        <p14:creationId xmlns:p14="http://schemas.microsoft.com/office/powerpoint/2010/main" val="629878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405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L’architecture N Tiers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L'architecture N-tiers (ou en trois couches) est une approche de conception pour les applications d'entreprise qui divise une application en trois parties distinctes, chacune gérée et mise à l'échelle séparément. </a:t>
            </a:r>
          </a:p>
          <a:p>
            <a:pPr marL="0" indent="0" eaLnBrk="1" hangingPunct="1">
              <a:buNone/>
            </a:pPr>
            <a:endParaRPr lang="fr-FR" altLang="fr-FR" dirty="0"/>
          </a:p>
        </p:txBody>
      </p:sp>
    </p:spTree>
    <p:extLst>
      <p:ext uri="{BB962C8B-B14F-4D97-AF65-F5344CB8AC3E}">
        <p14:creationId xmlns:p14="http://schemas.microsoft.com/office/powerpoint/2010/main" val="158958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042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L’architecture N Tiers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endParaRPr lang="fr-FR" altLang="fr-FR" dirty="0"/>
          </a:p>
          <a:p>
            <a:pPr marL="0" indent="0" eaLnBrk="1" hangingPunct="1">
              <a:buNone/>
            </a:pPr>
            <a:r>
              <a:rPr lang="fr-FR" altLang="fr-FR" dirty="0"/>
              <a:t>Couche présentation : Cette couche est responsable de la présentation de l'interface utilisateur de l'application aux utilisateurs finaux. Elle peut inclure des pages web, des applications mobiles ou des applications de bureau.</a:t>
            </a:r>
          </a:p>
        </p:txBody>
      </p:sp>
    </p:spTree>
    <p:extLst>
      <p:ext uri="{BB962C8B-B14F-4D97-AF65-F5344CB8AC3E}">
        <p14:creationId xmlns:p14="http://schemas.microsoft.com/office/powerpoint/2010/main" val="3832909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144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L’architecture N Tiers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Couche application : Cette couche est responsable de la logique métier de l'application, telles que les règles de gestion des données, les algorithmes et les processus d'affaires. Elle peut être implémentée à l'aide de </a:t>
            </a:r>
            <a:r>
              <a:rPr lang="fr-FR" altLang="fr-FR" dirty="0" err="1"/>
              <a:t>frameworks</a:t>
            </a:r>
            <a:r>
              <a:rPr lang="fr-FR" altLang="fr-FR" dirty="0"/>
              <a:t> d'application tels que Java EE ou .NET.</a:t>
            </a:r>
          </a:p>
        </p:txBody>
      </p:sp>
    </p:spTree>
    <p:extLst>
      <p:ext uri="{BB962C8B-B14F-4D97-AF65-F5344CB8AC3E}">
        <p14:creationId xmlns:p14="http://schemas.microsoft.com/office/powerpoint/2010/main" val="22180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246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L’architecture N Tiers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Couche de données : Cette couche est responsable du stockage et de la gestion des données de l'application, telles que les bases de données relationnelles, les bases de données NoSQL ou les systèmes de gestion de fichiers distribués.</a:t>
            </a:r>
          </a:p>
        </p:txBody>
      </p:sp>
    </p:spTree>
    <p:extLst>
      <p:ext uri="{BB962C8B-B14F-4D97-AF65-F5344CB8AC3E}">
        <p14:creationId xmlns:p14="http://schemas.microsoft.com/office/powerpoint/2010/main" val="3714720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xfrm>
            <a:off x="0" y="841918"/>
            <a:ext cx="9906000" cy="114324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Les </a:t>
            </a:r>
            <a:r>
              <a:rPr lang="fr-FR" altLang="fr-FR" dirty="0" err="1"/>
              <a:t>Microservices</a:t>
            </a:r>
            <a:endParaRPr lang="en-US" altLang="fr-FR" dirty="0"/>
          </a:p>
        </p:txBody>
      </p:sp>
    </p:spTree>
    <p:extLst>
      <p:ext uri="{BB962C8B-B14F-4D97-AF65-F5344CB8AC3E}">
        <p14:creationId xmlns:p14="http://schemas.microsoft.com/office/powerpoint/2010/main" val="742799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349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a:t>
            </a:r>
            <a:r>
              <a:rPr lang="fr-FR" altLang="fr-FR" dirty="0" err="1"/>
              <a:t>MicroServices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Les </a:t>
            </a:r>
            <a:r>
              <a:rPr lang="fr-FR" b="0" i="0" dirty="0" err="1">
                <a:solidFill>
                  <a:srgbClr val="374151"/>
                </a:solidFill>
                <a:effectLst/>
                <a:latin typeface="Söhne"/>
              </a:rPr>
              <a:t>microservices</a:t>
            </a:r>
            <a:r>
              <a:rPr lang="fr-FR" b="0" i="0" dirty="0">
                <a:solidFill>
                  <a:srgbClr val="374151"/>
                </a:solidFill>
                <a:effectLst/>
                <a:latin typeface="Söhne"/>
              </a:rPr>
              <a:t> sont une approche d'architecture pour les applications d'entreprise qui divise une application en petits services autonomes qui communiquent entre eux pour fournir une fonctionnalité plus large. </a:t>
            </a:r>
          </a:p>
          <a:p>
            <a:pPr marL="0" indent="0" eaLnBrk="1" hangingPunct="1">
              <a:buNone/>
            </a:pPr>
            <a:r>
              <a:rPr lang="fr-FR" b="0" i="0" dirty="0">
                <a:solidFill>
                  <a:srgbClr val="374151"/>
                </a:solidFill>
                <a:effectLst/>
                <a:latin typeface="Söhne"/>
              </a:rPr>
              <a:t>Chaque </a:t>
            </a:r>
            <a:r>
              <a:rPr lang="fr-FR" b="0" i="0" dirty="0" err="1">
                <a:solidFill>
                  <a:srgbClr val="374151"/>
                </a:solidFill>
                <a:effectLst/>
                <a:latin typeface="Söhne"/>
              </a:rPr>
              <a:t>microservice</a:t>
            </a:r>
            <a:r>
              <a:rPr lang="fr-FR" b="0" i="0" dirty="0">
                <a:solidFill>
                  <a:srgbClr val="374151"/>
                </a:solidFill>
                <a:effectLst/>
                <a:latin typeface="Söhne"/>
              </a:rPr>
              <a:t> est responsable d'une tâche spécifique, comme la gestion des utilisateurs, la gestion des paiements ou l'analyse des données, et peut être développé, déployé et géré indépendamment des autres services.</a:t>
            </a:r>
            <a:endParaRPr lang="fr-FR" altLang="fr-FR" dirty="0"/>
          </a:p>
        </p:txBody>
      </p:sp>
    </p:spTree>
    <p:extLst>
      <p:ext uri="{BB962C8B-B14F-4D97-AF65-F5344CB8AC3E}">
        <p14:creationId xmlns:p14="http://schemas.microsoft.com/office/powerpoint/2010/main" val="33233618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451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Les </a:t>
            </a:r>
            <a:r>
              <a:rPr lang="fr-FR" altLang="fr-FR" dirty="0" err="1"/>
              <a:t>MicroServices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Les </a:t>
            </a:r>
            <a:r>
              <a:rPr lang="fr-FR" b="0" i="0" dirty="0" err="1">
                <a:solidFill>
                  <a:srgbClr val="374151"/>
                </a:solidFill>
                <a:effectLst/>
                <a:latin typeface="Söhne"/>
              </a:rPr>
              <a:t>microservices</a:t>
            </a:r>
            <a:r>
              <a:rPr lang="fr-FR" b="0" i="0" dirty="0">
                <a:solidFill>
                  <a:srgbClr val="374151"/>
                </a:solidFill>
                <a:effectLst/>
                <a:latin typeface="Söhne"/>
              </a:rPr>
              <a:t> sont généralement construits autour de technologies de communication en temps réel telles que les API REST ou les protocoles de messagerie. </a:t>
            </a:r>
          </a:p>
          <a:p>
            <a:pPr marL="0" indent="0" eaLnBrk="1" hangingPunct="1">
              <a:buNone/>
            </a:pPr>
            <a:endParaRPr lang="fr-FR" dirty="0">
              <a:solidFill>
                <a:srgbClr val="374151"/>
              </a:solidFill>
              <a:latin typeface="Söhne"/>
            </a:endParaRPr>
          </a:p>
          <a:p>
            <a:pPr marL="0" indent="0" eaLnBrk="1" hangingPunct="1">
              <a:buNone/>
            </a:pPr>
            <a:r>
              <a:rPr lang="fr-FR" b="0" i="0" dirty="0">
                <a:solidFill>
                  <a:srgbClr val="374151"/>
                </a:solidFill>
                <a:effectLst/>
                <a:latin typeface="Söhne"/>
              </a:rPr>
              <a:t>Ils permettent une plus grande flexibilité pour les développeurs, qui peuvent travailler sur des services individuels sans être affectés par les autres parties de l'application. </a:t>
            </a:r>
          </a:p>
          <a:p>
            <a:pPr marL="0" indent="0" eaLnBrk="1" hangingPunct="1">
              <a:buNone/>
            </a:pPr>
            <a:endParaRPr lang="fr-FR" dirty="0">
              <a:solidFill>
                <a:srgbClr val="374151"/>
              </a:solidFill>
              <a:latin typeface="Söhne"/>
            </a:endParaRPr>
          </a:p>
          <a:p>
            <a:pPr marL="0" indent="0" eaLnBrk="1" hangingPunct="1">
              <a:buNone/>
            </a:pPr>
            <a:r>
              <a:rPr lang="fr-FR" b="0" i="0" dirty="0">
                <a:solidFill>
                  <a:srgbClr val="374151"/>
                </a:solidFill>
                <a:effectLst/>
                <a:latin typeface="Söhne"/>
              </a:rPr>
              <a:t>De plus, les </a:t>
            </a:r>
            <a:r>
              <a:rPr lang="fr-FR" b="0" i="0" dirty="0" err="1">
                <a:solidFill>
                  <a:srgbClr val="374151"/>
                </a:solidFill>
                <a:effectLst/>
                <a:latin typeface="Söhne"/>
              </a:rPr>
              <a:t>microservices</a:t>
            </a:r>
            <a:r>
              <a:rPr lang="fr-FR" b="0" i="0" dirty="0">
                <a:solidFill>
                  <a:srgbClr val="374151"/>
                </a:solidFill>
                <a:effectLst/>
                <a:latin typeface="Söhne"/>
              </a:rPr>
              <a:t> peuvent être déployés sur des infrastructures distribuées telles que les </a:t>
            </a:r>
            <a:r>
              <a:rPr lang="fr-FR" b="0" i="0" dirty="0" err="1">
                <a:solidFill>
                  <a:srgbClr val="374151"/>
                </a:solidFill>
                <a:effectLst/>
                <a:latin typeface="Söhne"/>
              </a:rPr>
              <a:t>clouds</a:t>
            </a:r>
            <a:r>
              <a:rPr lang="fr-FR" b="0" i="0" dirty="0">
                <a:solidFill>
                  <a:srgbClr val="374151"/>
                </a:solidFill>
                <a:effectLst/>
                <a:latin typeface="Söhne"/>
              </a:rPr>
              <a:t> publics ou privés, ce qui permet une meilleure utilisation des ressources et une meilleure tolérance aux pannes.</a:t>
            </a:r>
            <a:endParaRPr lang="fr-FR" altLang="fr-FR" dirty="0"/>
          </a:p>
        </p:txBody>
      </p:sp>
    </p:spTree>
    <p:extLst>
      <p:ext uri="{BB962C8B-B14F-4D97-AF65-F5344CB8AC3E}">
        <p14:creationId xmlns:p14="http://schemas.microsoft.com/office/powerpoint/2010/main" val="3136638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xfrm>
            <a:off x="0" y="841918"/>
            <a:ext cx="9906000" cy="114324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Le nuage</a:t>
            </a:r>
            <a:endParaRPr lang="en-US" altLang="fr-FR" dirty="0"/>
          </a:p>
        </p:txBody>
      </p:sp>
    </p:spTree>
    <p:extLst>
      <p:ext uri="{BB962C8B-B14F-4D97-AF65-F5344CB8AC3E}">
        <p14:creationId xmlns:p14="http://schemas.microsoft.com/office/powerpoint/2010/main" val="739622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554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Cloud – Pour quels besoins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Scalabilité : Les solutions Cloud permettent aux entreprises de rapidement augmenter ou réduire la capacité informatique nécessaire en fonction des besoins en temps réel, sans avoir à acheter ou à déployer physiquement du matériel supplémentaire.</a:t>
            </a:r>
            <a:endParaRPr lang="fr-FR" altLang="fr-FR" dirty="0"/>
          </a:p>
        </p:txBody>
      </p:sp>
    </p:spTree>
    <p:extLst>
      <p:ext uri="{BB962C8B-B14F-4D97-AF65-F5344CB8AC3E}">
        <p14:creationId xmlns:p14="http://schemas.microsoft.com/office/powerpoint/2010/main" val="2165480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656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Cloud – Pour quels besoins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Flexibilité : Les solutions Cloud permettent aux entreprises de travailler depuis n'importe où et d'accéder à leurs applications et données à partir de n'importe quel appareil connecté à Internet.</a:t>
            </a:r>
            <a:endParaRPr lang="fr-FR" altLang="fr-FR" dirty="0"/>
          </a:p>
        </p:txBody>
      </p:sp>
    </p:spTree>
    <p:extLst>
      <p:ext uri="{BB962C8B-B14F-4D97-AF65-F5344CB8AC3E}">
        <p14:creationId xmlns:p14="http://schemas.microsoft.com/office/powerpoint/2010/main" val="3988078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758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Cloud – Pour quels besoins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Économie de coûts : Les solutions Cloud permettent aux entreprises de payer uniquement pour les ressources informatiques qu'elles utilisent, ce qui peut réduire les coûts par rapport à un environnement informatique traditionnel géré en interne.</a:t>
            </a:r>
            <a:endParaRPr lang="fr-FR" altLang="fr-FR" dirty="0"/>
          </a:p>
        </p:txBody>
      </p:sp>
    </p:spTree>
    <p:extLst>
      <p:ext uri="{BB962C8B-B14F-4D97-AF65-F5344CB8AC3E}">
        <p14:creationId xmlns:p14="http://schemas.microsoft.com/office/powerpoint/2010/main" val="5888815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6861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Cloud – Pour quels besoins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Fiabilité : Les solutions Cloud sont généralement construites pour offrir une haute disponibilité et une tolérance aux pannes, ce qui peut aider à minimiser les temps d'arrêt et les pertes de données pour les entreprises.</a:t>
            </a:r>
            <a:endParaRPr lang="fr-FR" altLang="fr-FR" dirty="0"/>
          </a:p>
        </p:txBody>
      </p:sp>
    </p:spTree>
    <p:extLst>
      <p:ext uri="{BB962C8B-B14F-4D97-AF65-F5344CB8AC3E}">
        <p14:creationId xmlns:p14="http://schemas.microsoft.com/office/powerpoint/2010/main" val="25406740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0660"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Cloud – Pour quels besoins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Sécurité : Les fournisseurs de solutions Cloud consacrent souvent des ressources considérables à la sécurité de leurs environnements, ce qui peut aider les entreprises à mieux protéger leurs données et à respecter les réglementations en matière de sécurité des données.</a:t>
            </a:r>
            <a:endParaRPr lang="fr-FR" altLang="fr-FR" dirty="0"/>
          </a:p>
        </p:txBody>
      </p:sp>
    </p:spTree>
    <p:extLst>
      <p:ext uri="{BB962C8B-B14F-4D97-AF65-F5344CB8AC3E}">
        <p14:creationId xmlns:p14="http://schemas.microsoft.com/office/powerpoint/2010/main" val="19972464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Le grand remplacement (Du Cloud)</a:t>
            </a:r>
            <a:endParaRPr lang="en-US" altLang="fr-FR" dirty="0"/>
          </a:p>
        </p:txBody>
      </p:sp>
    </p:spTree>
    <p:extLst>
      <p:ext uri="{BB962C8B-B14F-4D97-AF65-F5344CB8AC3E}">
        <p14:creationId xmlns:p14="http://schemas.microsoft.com/office/powerpoint/2010/main" val="31754659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1684"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Le cloud grand-remplacé</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b="0" i="0" dirty="0">
                <a:solidFill>
                  <a:srgbClr val="374151"/>
                </a:solidFill>
                <a:effectLst/>
                <a:latin typeface="Söhne"/>
              </a:rPr>
              <a:t>Pourquoi</a:t>
            </a:r>
            <a:endParaRPr lang="fr-FR" altLang="fr-FR" dirty="0"/>
          </a:p>
        </p:txBody>
      </p:sp>
    </p:spTree>
    <p:extLst>
      <p:ext uri="{BB962C8B-B14F-4D97-AF65-F5344CB8AC3E}">
        <p14:creationId xmlns:p14="http://schemas.microsoft.com/office/powerpoint/2010/main" val="88139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Les nuages</a:t>
            </a:r>
            <a:endParaRPr lang="en-US" altLang="fr-FR" dirty="0"/>
          </a:p>
        </p:txBody>
      </p:sp>
    </p:spTree>
    <p:extLst>
      <p:ext uri="{BB962C8B-B14F-4D97-AF65-F5344CB8AC3E}">
        <p14:creationId xmlns:p14="http://schemas.microsoft.com/office/powerpoint/2010/main" val="33756997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2708"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AWS</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algn="l">
              <a:buNone/>
            </a:pPr>
            <a:r>
              <a:rPr lang="fr-FR" b="0" i="0" dirty="0">
                <a:solidFill>
                  <a:srgbClr val="374151"/>
                </a:solidFill>
                <a:effectLst/>
                <a:latin typeface="Söhne"/>
              </a:rPr>
              <a:t>Amazon Web Services (AWS) : AWS propose une grande variété de produits et services, ainsi qu'une grande flexibilité pour les utilisateurs, ce qui permet de répondre à une large gamme de besoins en matière de cloud </a:t>
            </a:r>
            <a:r>
              <a:rPr lang="fr-FR" b="0" i="0" dirty="0" err="1">
                <a:solidFill>
                  <a:srgbClr val="374151"/>
                </a:solidFill>
                <a:effectLst/>
                <a:latin typeface="Söhne"/>
              </a:rPr>
              <a:t>computing</a:t>
            </a:r>
            <a:r>
              <a:rPr lang="fr-FR" b="0" i="0" dirty="0">
                <a:solidFill>
                  <a:srgbClr val="374151"/>
                </a:solidFill>
                <a:effectLst/>
                <a:latin typeface="Söhne"/>
              </a:rPr>
              <a:t>. </a:t>
            </a:r>
          </a:p>
          <a:p>
            <a:pPr marL="0" indent="0" algn="l">
              <a:buNone/>
            </a:pPr>
            <a:r>
              <a:rPr lang="fr-FR" b="0" i="0" dirty="0">
                <a:solidFill>
                  <a:srgbClr val="374151"/>
                </a:solidFill>
                <a:effectLst/>
                <a:latin typeface="Söhne"/>
              </a:rPr>
              <a:t>AWS propose également des tarifs très compétitifs et une grande fiabilité pour les utilisateurs.</a:t>
            </a:r>
          </a:p>
        </p:txBody>
      </p:sp>
    </p:spTree>
    <p:extLst>
      <p:ext uri="{BB962C8B-B14F-4D97-AF65-F5344CB8AC3E}">
        <p14:creationId xmlns:p14="http://schemas.microsoft.com/office/powerpoint/2010/main" val="19151596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373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Azure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algn="l">
              <a:buNone/>
            </a:pPr>
            <a:r>
              <a:rPr lang="fr-FR" b="0" i="0" dirty="0">
                <a:solidFill>
                  <a:srgbClr val="374151"/>
                </a:solidFill>
                <a:effectLst/>
                <a:latin typeface="Söhne"/>
              </a:rPr>
              <a:t>Microsoft Azure propose une grande intégration avec les produits Microsoft, notamment les produits de productivité Office 365 et les outils de développement Visual Studio. </a:t>
            </a:r>
          </a:p>
          <a:p>
            <a:pPr marL="0" indent="0" algn="l">
              <a:buNone/>
            </a:pPr>
            <a:r>
              <a:rPr lang="fr-FR" b="0" i="0" dirty="0">
                <a:solidFill>
                  <a:srgbClr val="374151"/>
                </a:solidFill>
                <a:effectLst/>
                <a:latin typeface="Söhne"/>
              </a:rPr>
              <a:t>Azure propose également une grande flexibilité pour les développeurs en ce qui concerne les choix de développement et de plateforme.</a:t>
            </a:r>
          </a:p>
        </p:txBody>
      </p:sp>
    </p:spTree>
    <p:extLst>
      <p:ext uri="{BB962C8B-B14F-4D97-AF65-F5344CB8AC3E}">
        <p14:creationId xmlns:p14="http://schemas.microsoft.com/office/powerpoint/2010/main" val="25735672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4756"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b="0" i="0" dirty="0">
                <a:solidFill>
                  <a:srgbClr val="374151"/>
                </a:solidFill>
                <a:effectLst/>
                <a:latin typeface="Söhne"/>
              </a:rPr>
              <a:t>GCP</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algn="l">
              <a:buNone/>
            </a:pPr>
            <a:r>
              <a:rPr lang="fr-FR" b="0" i="0" dirty="0">
                <a:solidFill>
                  <a:srgbClr val="374151"/>
                </a:solidFill>
                <a:effectLst/>
                <a:latin typeface="Söhne"/>
              </a:rPr>
              <a:t>GCP propose une grande expertise en matière de technologies liées à l'IA et à l'apprentissage automatique, ainsi qu'une grande innovation en matière de produits et services cloud. </a:t>
            </a:r>
          </a:p>
          <a:p>
            <a:pPr marL="0" indent="0" algn="l">
              <a:buNone/>
            </a:pPr>
            <a:r>
              <a:rPr lang="fr-FR" b="0" i="0" dirty="0">
                <a:solidFill>
                  <a:srgbClr val="374151"/>
                </a:solidFill>
                <a:effectLst/>
                <a:latin typeface="Söhne"/>
              </a:rPr>
              <a:t>GCP propose également une grande scalabilité pour les utilisateurs, ce qui permet de répondre à des besoins en constante évolution.</a:t>
            </a:r>
          </a:p>
        </p:txBody>
      </p:sp>
    </p:spTree>
    <p:extLst>
      <p:ext uri="{BB962C8B-B14F-4D97-AF65-F5344CB8AC3E}">
        <p14:creationId xmlns:p14="http://schemas.microsoft.com/office/powerpoint/2010/main" val="1382385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5780"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b="0" i="0" dirty="0">
                <a:solidFill>
                  <a:srgbClr val="374151"/>
                </a:solidFill>
                <a:effectLst/>
                <a:latin typeface="Söhne"/>
              </a:rPr>
              <a:t>Mentions honorable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algn="l">
              <a:buNone/>
            </a:pPr>
            <a:r>
              <a:rPr lang="en-US" b="0" i="0" dirty="0">
                <a:solidFill>
                  <a:srgbClr val="374151"/>
                </a:solidFill>
                <a:effectLst/>
                <a:latin typeface="Söhne"/>
              </a:rPr>
              <a:t>IBM Cloud</a:t>
            </a:r>
          </a:p>
          <a:p>
            <a:pPr marL="0" indent="0" algn="l">
              <a:buNone/>
            </a:pPr>
            <a:endParaRPr lang="en-US" b="0" i="0" dirty="0">
              <a:solidFill>
                <a:srgbClr val="374151"/>
              </a:solidFill>
              <a:effectLst/>
              <a:latin typeface="Söhne"/>
            </a:endParaRPr>
          </a:p>
          <a:p>
            <a:pPr marL="0" indent="0" algn="l">
              <a:buNone/>
            </a:pPr>
            <a:endParaRPr lang="en-US" dirty="0">
              <a:solidFill>
                <a:srgbClr val="374151"/>
              </a:solidFill>
              <a:latin typeface="Söhne"/>
            </a:endParaRPr>
          </a:p>
          <a:p>
            <a:pPr marL="0" indent="0" algn="l">
              <a:buNone/>
            </a:pPr>
            <a:r>
              <a:rPr lang="en-US" b="0" i="0" dirty="0">
                <a:solidFill>
                  <a:srgbClr val="374151"/>
                </a:solidFill>
                <a:effectLst/>
                <a:latin typeface="Söhne"/>
              </a:rPr>
              <a:t>Oracle Cloud</a:t>
            </a:r>
            <a:endParaRPr lang="fr-FR" b="0" i="0" dirty="0">
              <a:solidFill>
                <a:srgbClr val="374151"/>
              </a:solidFill>
              <a:effectLst/>
              <a:latin typeface="Söhne"/>
            </a:endParaRPr>
          </a:p>
        </p:txBody>
      </p:sp>
    </p:spTree>
    <p:extLst>
      <p:ext uri="{BB962C8B-B14F-4D97-AF65-F5344CB8AC3E}">
        <p14:creationId xmlns:p14="http://schemas.microsoft.com/office/powerpoint/2010/main" val="39117532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bwMode="auto">
          <a:xfrm>
            <a:off x="0" y="832190"/>
            <a:ext cx="9906000" cy="57716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anchor="t" compatLnSpc="1">
            <a:prstTxWarp prst="textNoShape">
              <a:avLst/>
            </a:prstTxWarp>
          </a:bodyPr>
          <a:lstStyle/>
          <a:p>
            <a:pPr eaLnBrk="1" hangingPunct="1"/>
            <a:r>
              <a:rPr lang="fr-FR" altLang="fr-FR" dirty="0"/>
              <a:t>Le cloud et la sécurité</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22562"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Qu’est-ce qui change</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Centralisation des contrôles de sécurité : Les plateformes cloud permettent de centraliser les contrôles de sécurité, ce qui facilite la gestion de la sécurité pour les entreprises. Cela permet également d'améliorer la visibilité et la transparence des contrôles de sécurité pour les utilisateurs.</a:t>
            </a:r>
          </a:p>
        </p:txBody>
      </p:sp>
    </p:spTree>
    <p:extLst>
      <p:ext uri="{BB962C8B-B14F-4D97-AF65-F5344CB8AC3E}">
        <p14:creationId xmlns:p14="http://schemas.microsoft.com/office/powerpoint/2010/main" val="17681889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6804"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Qu’est-ce qui change</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Infrastructures sécurisées : Les fournisseurs de services cloud investissent souvent de manière importante dans des infrastructures sécurisées, ce qui garantit la sécurité des données et des applications pour les utilisateurs.</a:t>
            </a:r>
          </a:p>
        </p:txBody>
      </p:sp>
    </p:spTree>
    <p:extLst>
      <p:ext uri="{BB962C8B-B14F-4D97-AF65-F5344CB8AC3E}">
        <p14:creationId xmlns:p14="http://schemas.microsoft.com/office/powerpoint/2010/main" val="28412215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7828"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Qu’est-ce qui change</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Mises à jour automatisées : Les plateformes cloud permettent souvent d'automatiser les mises à jour de sécurité, ce qui garantit que les utilisateurs bénéficient toujours des dernières protections de sécurité sans avoir à effectuer manuellement des mises à jour.</a:t>
            </a:r>
          </a:p>
        </p:txBody>
      </p:sp>
    </p:spTree>
    <p:extLst>
      <p:ext uri="{BB962C8B-B14F-4D97-AF65-F5344CB8AC3E}">
        <p14:creationId xmlns:p14="http://schemas.microsoft.com/office/powerpoint/2010/main" val="3054042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8852"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Qu’est-ce qui change</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Technologies de sécurité avancées : Les plateformes cloud permettent souvent d'utiliser des technologies de sécurité avancées, telles que l'analyse de sécurité en temps réel et la protection contre les attaques de sécurité avancées, pour renforcer la sécurité pour les utilisateurs.</a:t>
            </a:r>
          </a:p>
        </p:txBody>
      </p:sp>
    </p:spTree>
    <p:extLst>
      <p:ext uri="{BB962C8B-B14F-4D97-AF65-F5344CB8AC3E}">
        <p14:creationId xmlns:p14="http://schemas.microsoft.com/office/powerpoint/2010/main" val="35471660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4507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L’argent dans tout ça</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Le </a:t>
            </a:r>
            <a:r>
              <a:rPr lang="fr-FR" altLang="fr-FR" dirty="0" err="1"/>
              <a:t>FinOPS</a:t>
            </a:r>
            <a:endParaRPr lang="fr-FR" altLang="fr-FR" dirty="0"/>
          </a:p>
          <a:p>
            <a:pPr eaLnBrk="1" hangingPunct="1"/>
            <a:endParaRPr lang="fr-FR" altLang="fr-FR" dirty="0"/>
          </a:p>
          <a:p>
            <a:pPr marL="0" indent="0" eaLnBrk="1" hangingPunct="1">
              <a:buNone/>
            </a:pPr>
            <a:r>
              <a:rPr lang="fr-FR" altLang="fr-FR" dirty="0"/>
              <a:t>Le </a:t>
            </a:r>
            <a:r>
              <a:rPr lang="fr-FR" altLang="fr-FR" dirty="0" err="1"/>
              <a:t>FinOps</a:t>
            </a:r>
            <a:r>
              <a:rPr lang="fr-FR" altLang="fr-FR" dirty="0"/>
              <a:t> (Financial Operations) est une pratique de gestion financière des services informatiques dans le cloud </a:t>
            </a:r>
            <a:r>
              <a:rPr lang="fr-FR" altLang="fr-FR" dirty="0" err="1"/>
              <a:t>computing</a:t>
            </a:r>
            <a:r>
              <a:rPr lang="fr-FR" altLang="fr-FR" dirty="0"/>
              <a:t>. Il s'agit d'une approche holistique pour optimiser les coûts liés au cloud </a:t>
            </a:r>
            <a:r>
              <a:rPr lang="fr-FR" altLang="fr-FR" dirty="0" err="1"/>
              <a:t>computing</a:t>
            </a:r>
            <a:r>
              <a:rPr lang="fr-FR" altLang="fr-FR" dirty="0"/>
              <a:t>, tout en garantissant que les ressources du cloud sont utilisées de manière efficace et sécurisée.</a:t>
            </a:r>
          </a:p>
          <a:p>
            <a:pPr marL="0" indent="0" eaLnBrk="1" hangingPunct="1">
              <a:buNone/>
            </a:pPr>
            <a:endParaRPr lang="fr-FR" altLang="fr-FR" dirty="0"/>
          </a:p>
        </p:txBody>
      </p:sp>
    </p:spTree>
    <p:extLst>
      <p:ext uri="{BB962C8B-B14F-4D97-AF65-F5344CB8AC3E}">
        <p14:creationId xmlns:p14="http://schemas.microsoft.com/office/powerpoint/2010/main" val="41950504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79876"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L’argent dans tout ça</a:t>
            </a:r>
            <a:endParaRPr lang="en-US" altLang="fr-FR" dirty="0"/>
          </a:p>
        </p:txBody>
      </p:sp>
      <p:sp>
        <p:nvSpPr>
          <p:cNvPr id="17412" name="Espace réservé du contenu 2"/>
          <p:cNvSpPr>
            <a:spLocks noGrp="1"/>
          </p:cNvSpPr>
          <p:nvPr>
            <p:ph idx="1"/>
            <p:custDataLst>
              <p:tags r:id="rId4"/>
            </p:custDataLst>
          </p:nvPr>
        </p:nvSpPr>
        <p:spPr>
          <a:xfrm>
            <a:off x="323850" y="1495425"/>
            <a:ext cx="9582150" cy="4643438"/>
          </a:xfrm>
        </p:spPr>
        <p:txBody>
          <a:bodyPr/>
          <a:lstStyle/>
          <a:p>
            <a:pPr eaLnBrk="1" hangingPunct="1"/>
            <a:r>
              <a:rPr lang="fr-FR" altLang="fr-FR" dirty="0"/>
              <a:t>L'objectif du </a:t>
            </a:r>
            <a:r>
              <a:rPr lang="fr-FR" altLang="fr-FR" dirty="0" err="1"/>
              <a:t>FinOps</a:t>
            </a:r>
            <a:r>
              <a:rPr lang="fr-FR" altLang="fr-FR" dirty="0"/>
              <a:t> est de maximiser la valeur du cloud pour les entreprises en veillant à ce que les dépenses soient justifiées et en minimisant les coûts inutiles. Les pratiques de </a:t>
            </a:r>
            <a:r>
              <a:rPr lang="fr-FR" altLang="fr-FR" dirty="0" err="1"/>
              <a:t>FinOps</a:t>
            </a:r>
            <a:r>
              <a:rPr lang="fr-FR" altLang="fr-FR" dirty="0"/>
              <a:t> peuvent également aider les entreprises à prévoir les coûts futurs du cloud et à planifier de manière proactive les stratégies de dépenses.</a:t>
            </a:r>
          </a:p>
        </p:txBody>
      </p:sp>
    </p:spTree>
    <p:extLst>
      <p:ext uri="{BB962C8B-B14F-4D97-AF65-F5344CB8AC3E}">
        <p14:creationId xmlns:p14="http://schemas.microsoft.com/office/powerpoint/2010/main" val="38130885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endParaRPr lang="en-US" dirty="0"/>
          </a:p>
        </p:txBody>
      </p:sp>
    </p:spTree>
    <p:extLst>
      <p:ext uri="{BB962C8B-B14F-4D97-AF65-F5344CB8AC3E}">
        <p14:creationId xmlns:p14="http://schemas.microsoft.com/office/powerpoint/2010/main" val="2418976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279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Avant de migrer</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Évaluation de la pertinence de la migration : il est important de comprendre les avantages et les défis liés à la migration vers le cloud et de déterminer si cela est adapté aux besoins de l'entreprise.</a:t>
            </a:r>
          </a:p>
        </p:txBody>
      </p:sp>
    </p:spTree>
    <p:extLst>
      <p:ext uri="{BB962C8B-B14F-4D97-AF65-F5344CB8AC3E}">
        <p14:creationId xmlns:p14="http://schemas.microsoft.com/office/powerpoint/2010/main" val="8008430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089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Avant de migrer</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Planification de la migration : une fois qu'il a été déterminé que la migration vers le cloud est souhaitable, il est important de planifier soigneusement la migration en déterminant les objectifs, les délais et les coûts.</a:t>
            </a:r>
          </a:p>
        </p:txBody>
      </p:sp>
    </p:spTree>
    <p:extLst>
      <p:ext uri="{BB962C8B-B14F-4D97-AF65-F5344CB8AC3E}">
        <p14:creationId xmlns:p14="http://schemas.microsoft.com/office/powerpoint/2010/main" val="8355354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192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Avant de migrer</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Sélection du fournisseur de services cloud : il est important de choisir un fournisseur de services cloud qui répond aux besoins de l'entreprise en matière de coûts, de fonctionnalités et de sécurité.</a:t>
            </a:r>
          </a:p>
        </p:txBody>
      </p:sp>
    </p:spTree>
    <p:extLst>
      <p:ext uri="{BB962C8B-B14F-4D97-AF65-F5344CB8AC3E}">
        <p14:creationId xmlns:p14="http://schemas.microsoft.com/office/powerpoint/2010/main" val="1518615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294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Avant de migrer</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Préparation des données et des applications : il est important de s'assurer que les données et les applications existantes sont prêtes pour la migration vers le cloud en les nettoyant, en les optimisant et en les testant.</a:t>
            </a:r>
          </a:p>
        </p:txBody>
      </p:sp>
    </p:spTree>
    <p:extLst>
      <p:ext uri="{BB962C8B-B14F-4D97-AF65-F5344CB8AC3E}">
        <p14:creationId xmlns:p14="http://schemas.microsoft.com/office/powerpoint/2010/main" val="20514458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397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Avant de migrer</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Migration des données et des applications : une fois que les données et les applications sont prêtes, il est temps de les migrer vers le cloud. Cela peut impliquer la migration manuelle des données et des applications, ou l'utilisation d'outils automatisés pour effectuer la migration.</a:t>
            </a:r>
          </a:p>
        </p:txBody>
      </p:sp>
    </p:spTree>
    <p:extLst>
      <p:ext uri="{BB962C8B-B14F-4D97-AF65-F5344CB8AC3E}">
        <p14:creationId xmlns:p14="http://schemas.microsoft.com/office/powerpoint/2010/main" val="26948863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4995"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Avant de migrer</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Gestion des opérations dans le cloud : une fois que les données et les applications sont migrées vers le cloud, il est important de gérer les opérations en veillant à ce que les applications fonctionnent correctement et que les coûts soient optimisés.</a:t>
            </a:r>
          </a:p>
        </p:txBody>
      </p:sp>
    </p:spTree>
    <p:extLst>
      <p:ext uri="{BB962C8B-B14F-4D97-AF65-F5344CB8AC3E}">
        <p14:creationId xmlns:p14="http://schemas.microsoft.com/office/powerpoint/2010/main" val="24064397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6019"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Comment on migre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Migration Lift and Shift : Il s'agit d'une méthode de migration directe où les applications existantes sont déplacées telles quelles vers le cloud sans modification. Cette méthode est souvent utilisée pour les applications critiques pour lesquelles il n'est pas possible de les adapter ou de les refondre.</a:t>
            </a:r>
          </a:p>
        </p:txBody>
      </p:sp>
    </p:spTree>
    <p:extLst>
      <p:ext uri="{BB962C8B-B14F-4D97-AF65-F5344CB8AC3E}">
        <p14:creationId xmlns:p14="http://schemas.microsoft.com/office/powerpoint/2010/main" val="37809098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7043"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Comment on migre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err="1"/>
              <a:t>Ré-architecture</a:t>
            </a:r>
            <a:r>
              <a:rPr lang="fr-FR" altLang="fr-FR" dirty="0"/>
              <a:t> : Il s'agit d'une méthode de migration qui implique la refonte de l'architecture d'une application pour en tirer parti pleinement des fonctionnalités du cloud. Cette méthode peut être plus coûteuse et complexe, mais peut offrir des avantages supplémentaires en termes de performance et de flexibilité.</a:t>
            </a:r>
          </a:p>
        </p:txBody>
      </p:sp>
    </p:spTree>
    <p:extLst>
      <p:ext uri="{BB962C8B-B14F-4D97-AF65-F5344CB8AC3E}">
        <p14:creationId xmlns:p14="http://schemas.microsoft.com/office/powerpoint/2010/main" val="2913562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8067"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Comment on migre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Migration hybride : Il s'agit d'une méthode de migration qui combine des éléments des méthodes Lift and Shift et </a:t>
            </a:r>
            <a:r>
              <a:rPr lang="fr-FR" altLang="fr-FR" dirty="0" err="1"/>
              <a:t>Ré-architecture</a:t>
            </a:r>
            <a:r>
              <a:rPr lang="fr-FR" altLang="fr-FR" dirty="0"/>
              <a:t>. Cette méthode peut être utilisée lorsque certaines applications peuvent être déplacées telles quelles vers le cloud, tandis que d'autres nécessitent une </a:t>
            </a:r>
            <a:r>
              <a:rPr lang="fr-FR" altLang="fr-FR" dirty="0" err="1"/>
              <a:t>ré-architecture</a:t>
            </a:r>
            <a:r>
              <a:rPr lang="fr-FR" altLang="fr-FR" dirty="0"/>
              <a:t> pour en tirer parti pleinement.</a:t>
            </a:r>
          </a:p>
        </p:txBody>
      </p:sp>
    </p:spTree>
    <p:extLst>
      <p:ext uri="{BB962C8B-B14F-4D97-AF65-F5344CB8AC3E}">
        <p14:creationId xmlns:p14="http://schemas.microsoft.com/office/powerpoint/2010/main" val="19470695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10" name="Object 2"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89091" name="think-cell Slide" r:id="rId7" imgW="360" imgH="360" progId="">
                  <p:embed/>
                </p:oleObj>
              </mc:Choice>
              <mc:Fallback>
                <p:oleObj name="think-cell Slide" r:id="rId7" imgW="360" imgH="360" progId="">
                  <p:embed/>
                  <p:pic>
                    <p:nvPicPr>
                      <p:cNvPr id="17410" name="Object 2" hidden="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1" name="Titre 1"/>
          <p:cNvSpPr>
            <a:spLocks noGrp="1"/>
          </p:cNvSpPr>
          <p:nvPr>
            <p:ph type="title"/>
            <p:custDataLst>
              <p:tags r:id="rId3"/>
            </p:custDataLst>
          </p:nvPr>
        </p:nvSpPr>
        <p:spPr/>
        <p:txBody>
          <a:bodyPr/>
          <a:lstStyle/>
          <a:p>
            <a:pPr eaLnBrk="1" hangingPunct="1"/>
            <a:r>
              <a:rPr lang="fr-FR" altLang="fr-FR" dirty="0"/>
              <a:t>Comment on migre</a:t>
            </a:r>
            <a:endParaRPr lang="en-US" altLang="fr-FR" dirty="0"/>
          </a:p>
        </p:txBody>
      </p:sp>
      <p:sp>
        <p:nvSpPr>
          <p:cNvPr id="17412" name="Espace réservé du contenu 2"/>
          <p:cNvSpPr>
            <a:spLocks noGrp="1"/>
          </p:cNvSpPr>
          <p:nvPr>
            <p:ph idx="1"/>
            <p:custDataLst>
              <p:tags r:id="rId4"/>
            </p:custDataLst>
          </p:nvPr>
        </p:nvSpPr>
        <p:spPr>
          <a:xfrm>
            <a:off x="323850" y="1393824"/>
            <a:ext cx="9582150" cy="4905375"/>
          </a:xfrm>
        </p:spPr>
        <p:txBody>
          <a:bodyPr/>
          <a:lstStyle/>
          <a:p>
            <a:pPr marL="0" indent="0" eaLnBrk="1" hangingPunct="1">
              <a:buNone/>
            </a:pPr>
            <a:r>
              <a:rPr lang="fr-FR" altLang="fr-FR" dirty="0"/>
              <a:t>Migration progressive : Il s'agit d'une méthode de migration qui implique le déplacement progressif d'applications et de données vers le cloud au fil du temps. Cette méthode peut être utilisée pour minimiser les risques et les coûts liés à la migration et pour permettre une transition en douceur vers le cloud.</a:t>
            </a:r>
          </a:p>
        </p:txBody>
      </p:sp>
    </p:spTree>
    <p:extLst>
      <p:ext uri="{BB962C8B-B14F-4D97-AF65-F5344CB8AC3E}">
        <p14:creationId xmlns:p14="http://schemas.microsoft.com/office/powerpoint/2010/main" val="12555405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p:txBody>
          <a:bodyPr/>
          <a:lstStyle/>
          <a:p>
            <a:r>
              <a:rPr lang="fr-FR" dirty="0"/>
              <a:t>Le multi cloud</a:t>
            </a:r>
            <a:endParaRPr lang="en-US" dirty="0"/>
          </a:p>
        </p:txBody>
      </p:sp>
    </p:spTree>
    <p:extLst>
      <p:ext uri="{BB962C8B-B14F-4D97-AF65-F5344CB8AC3E}">
        <p14:creationId xmlns:p14="http://schemas.microsoft.com/office/powerpoint/2010/main" val="3479970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PRESENTATIONDONOTDELETE" val="&lt;?xml version=&quot;1.0&quot; encoding=&quot;UTF-16&quot; standalone=&quot;yes&quot;?&gt;&#10;&lt;root&gt;&lt;version val=&quot;17192&quot;/&gt;&lt;partner val=&quot;610&quot;/&gt;&lt;CPresentation id=&quot;1&quot;&gt;&lt;m_defprecNumber idref=&quot;2&quot;/&gt;&lt;m_defprecPercent idref=&quot;3&quot;/&gt;&lt;m_defprecDate idref=&quot;4&quot;/&gt;&lt;m_defprecYear idref=&quot;5&quot;/&gt;&lt;m_defprecQuarter idref=&quot;6&quot;/&gt;&lt;m_defprecMonth idref=&quot;7&quot;/&gt;&lt;m_defprecWeek idref=&quot;8&quot;/&gt;&lt;m_defprecDay idref=&quot;9&quot;/&gt;&lt;m_eweekdayFirstOfWeek val=&quot;2&quot;/&gt;&lt;m_mruColor&gt;&lt;m_vecMRU length=&quot;0&quot;/&gt;&lt;/m_mruColor&gt;&lt;/CPresentation&gt;&lt;CDefaultPrec id=&quot;9&quot;&gt;&lt;m_precDefault/&gt;&lt;/CDefaultPrec&gt;&lt;CDefaultPrec id=&quot;8&quot;&gt;&lt;m_precDefault/&gt;&lt;/CDefaultPrec&gt;&lt;CDefaultPrec id=&quot;7&quot;&gt;&lt;m_precDefault/&gt;&lt;/CDefaultPrec&gt;&lt;CDefaultPrec id=&quot;6&quot;&gt;&lt;m_precDefault/&gt;&lt;/CDefaultPrec&gt;&lt;CDefaultPrec id=&quot;5&quot;&gt;&lt;m_precDefault/&gt;&lt;/CDefaultPrec&gt;&lt;CDefaultPrec id=&quot;4&quot;&gt;&lt;m_precDefault/&gt;&lt;/CDefaultPrec&gt;&lt;CDefaultPrec id=&quot;3&quot;&gt;&lt;m_precDefault/&gt;&lt;/CDefaultPrec&gt;&lt;CDefaultPrec id=&quot;2&quot;&gt;&lt;m_precDefault&gt;&lt;m_chDecimalSymbol&gt;,&lt;/m_chDecimalSymbol&gt;&lt;m_nGroupingDigits val=&quot;3&quot;/&gt;&lt;m_chGroupingSymbol&gt;.&lt;/m_chGroupingSymbol&gt;&lt;/m_precDefault&gt;&lt;/CDefaultPrec&gt;&lt;/root&gt;"/>
  <p:tag name="THINKCELLUNDODONOTDELETE" val="6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u8VTg_P6rkuq_fbZG2oYXw"/>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PHldxlhBv0miWYXN6H8BTQ"/>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pcOLV5mW.q0KZi163Pl1yLQ"/>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pjfCn1rK4qUmp5lj5ISq8xA"/>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prGIuHW8gFUKsEtFJDZy1QA"/>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pxzY4oecJCE2aPB.u6loWPw"/>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phk.3W3rhiEqWtBDEsi7Xgw"/>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poGq5J2dxDUm3Ma.7NhQKKA"/>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pzTl75Tp2nEy_4PpazGLtVA"/>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pnRCdww2x_kWXwqqw_did_Q"/>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prQEede2w9UymXTZvuecCog"/>
</p:tagLst>
</file>

<file path=ppt/tags/tag169.xml><?xml version="1.0" encoding="utf-8"?>
<p:tagLst xmlns:a="http://schemas.openxmlformats.org/drawingml/2006/main" xmlns:r="http://schemas.openxmlformats.org/officeDocument/2006/relationships" xmlns:p="http://schemas.openxmlformats.org/presentationml/2006/main">
  <p:tag name="THINKCELLSHAPEDONOTDELETE" val="pvREzSUhKtEKAwkL9pYuIeA"/>
</p:tagLst>
</file>

<file path=ppt/theme/theme1.xml><?xml version="1.0" encoding="utf-8"?>
<a:theme xmlns:a="http://schemas.openxmlformats.org/drawingml/2006/main" name="ppt_Template_Co-Branded">
  <a:themeElements>
    <a:clrScheme name="Capgemini Palette">
      <a:dk1>
        <a:srgbClr val="00264A"/>
      </a:dk1>
      <a:lt1>
        <a:sysClr val="window" lastClr="FFFFFF"/>
      </a:lt1>
      <a:dk2>
        <a:srgbClr val="9F958F"/>
      </a:dk2>
      <a:lt2>
        <a:srgbClr val="909090"/>
      </a:lt2>
      <a:accent1>
        <a:srgbClr val="F9BE01"/>
      </a:accent1>
      <a:accent2>
        <a:srgbClr val="ED771A"/>
      </a:accent2>
      <a:accent3>
        <a:srgbClr val="B70132"/>
      </a:accent3>
      <a:accent4>
        <a:srgbClr val="691E7C"/>
      </a:accent4>
      <a:accent5>
        <a:srgbClr val="0098CC"/>
      </a:accent5>
      <a:accent6>
        <a:srgbClr val="BDBD00"/>
      </a:accent6>
      <a:hlink>
        <a:srgbClr val="7DAFA5"/>
      </a:hlink>
      <a:folHlink>
        <a:srgbClr val="BA0065"/>
      </a:folHlink>
    </a:clrScheme>
    <a:fontScheme name="Capgemi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a:solidFill>
            <a:schemeClr val="tx2"/>
          </a:solidFill>
        </a:ln>
      </a:spPr>
      <a:bodyPr rtlCol="0" anchor="ctr"/>
      <a:lstStyle>
        <a:defPPr algn="ctr">
          <a:defRPr sz="2400" dirty="0" err="1" smtClean="0">
            <a:solidFill>
              <a:schemeClr val="tx2">
                <a:lumMod val="50000"/>
              </a:schemeClr>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2"/>
          </a:solidFill>
          <a:prstDash val="solid"/>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1400" dirty="0" err="1" smtClean="0">
            <a:solidFill>
              <a:schemeClr val="tx2">
                <a:lumMod val="50000"/>
              </a:schemeClr>
            </a:soli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ppt_Template_Co-Branded</Template>
  <TotalTime>30939</TotalTime>
  <Words>2118</Words>
  <Application>Microsoft Office PowerPoint</Application>
  <PresentationFormat>Format A4 (210 x 297 mm)</PresentationFormat>
  <Paragraphs>167</Paragraphs>
  <Slides>49</Slides>
  <Notes>39</Notes>
  <HiddenSlides>1</HiddenSlides>
  <MMClips>0</MMClips>
  <ScaleCrop>false</ScaleCrop>
  <HeadingPairs>
    <vt:vector size="8" baseType="variant">
      <vt:variant>
        <vt:lpstr>Polices utilisées</vt:lpstr>
      </vt:variant>
      <vt:variant>
        <vt:i4>4</vt:i4>
      </vt:variant>
      <vt:variant>
        <vt:lpstr>Thème</vt:lpstr>
      </vt:variant>
      <vt:variant>
        <vt:i4>1</vt:i4>
      </vt:variant>
      <vt:variant>
        <vt:lpstr>Serveurs OLE incorporés</vt:lpstr>
      </vt:variant>
      <vt:variant>
        <vt:i4>1</vt:i4>
      </vt:variant>
      <vt:variant>
        <vt:lpstr>Titres des diapositives</vt:lpstr>
      </vt:variant>
      <vt:variant>
        <vt:i4>49</vt:i4>
      </vt:variant>
    </vt:vector>
  </HeadingPairs>
  <TitlesOfParts>
    <vt:vector size="55" baseType="lpstr">
      <vt:lpstr>Arial</vt:lpstr>
      <vt:lpstr>Calibri</vt:lpstr>
      <vt:lpstr>Söhne</vt:lpstr>
      <vt:lpstr>Wingdings</vt:lpstr>
      <vt:lpstr>ppt_Template_Co-Branded</vt:lpstr>
      <vt:lpstr>think-cell Slide</vt:lpstr>
      <vt:lpstr>Design des infrastructures virtuelles et cloud</vt:lpstr>
      <vt:lpstr>Sommaire</vt:lpstr>
      <vt:lpstr>Définition et historique de l’infrastructure</vt:lpstr>
      <vt:lpstr>Définition</vt:lpstr>
      <vt:lpstr>Historique – 1950/60</vt:lpstr>
      <vt:lpstr>Historique 1970/1980</vt:lpstr>
      <vt:lpstr>Historique 1990+</vt:lpstr>
      <vt:lpstr>La virtualisation dans tout ça ?</vt:lpstr>
      <vt:lpstr>La virtualisation dans tout ça ?</vt:lpstr>
      <vt:lpstr>L’architecture N Tiers</vt:lpstr>
      <vt:lpstr>L’architecture N Tiers</vt:lpstr>
      <vt:lpstr>L’architecture N Tiers</vt:lpstr>
      <vt:lpstr>L’architecture N Tiers</vt:lpstr>
      <vt:lpstr>L’architecture N Tiers</vt:lpstr>
      <vt:lpstr>Les Microservices</vt:lpstr>
      <vt:lpstr>Les MicroServices</vt:lpstr>
      <vt:lpstr>Les MicroServices</vt:lpstr>
      <vt:lpstr>Le nuage</vt:lpstr>
      <vt:lpstr>Le Cloud – Pour quels besoins</vt:lpstr>
      <vt:lpstr>Le Cloud – Pour quels besoins</vt:lpstr>
      <vt:lpstr>Le Cloud – Pour quels besoins</vt:lpstr>
      <vt:lpstr>Le Cloud – Pour quels besoins</vt:lpstr>
      <vt:lpstr>Le Cloud – Pour quels besoins</vt:lpstr>
      <vt:lpstr>Le grand remplacement (Du Cloud)</vt:lpstr>
      <vt:lpstr>Le cloud grand-remplacé</vt:lpstr>
      <vt:lpstr>Les nuages</vt:lpstr>
      <vt:lpstr>AWS</vt:lpstr>
      <vt:lpstr>Azure</vt:lpstr>
      <vt:lpstr>GCP</vt:lpstr>
      <vt:lpstr>Mentions honorable</vt:lpstr>
      <vt:lpstr>Le cloud et la sécurité</vt:lpstr>
      <vt:lpstr>Qu’est-ce qui change</vt:lpstr>
      <vt:lpstr>Qu’est-ce qui change</vt:lpstr>
      <vt:lpstr>Qu’est-ce qui change</vt:lpstr>
      <vt:lpstr>Qu’est-ce qui change</vt:lpstr>
      <vt:lpstr>L’argent dans tout ça</vt:lpstr>
      <vt:lpstr>L’argent dans tout ça</vt:lpstr>
      <vt:lpstr>Présentation PowerPoint</vt:lpstr>
      <vt:lpstr>Avant de migrer</vt:lpstr>
      <vt:lpstr>Avant de migrer</vt:lpstr>
      <vt:lpstr>Avant de migrer</vt:lpstr>
      <vt:lpstr>Avant de migrer</vt:lpstr>
      <vt:lpstr>Avant de migrer</vt:lpstr>
      <vt:lpstr>Avant de migrer</vt:lpstr>
      <vt:lpstr>Comment on migre</vt:lpstr>
      <vt:lpstr>Comment on migre</vt:lpstr>
      <vt:lpstr>Comment on migre</vt:lpstr>
      <vt:lpstr>Comment on migre</vt:lpstr>
      <vt:lpstr>Le multi cloud</vt:lpstr>
    </vt:vector>
  </TitlesOfParts>
  <Company>CAPGEMINI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the presentation</dc:title>
  <dc:subject>Co-branded</dc:subject>
  <dc:creator>LE GARLES Delphine (dlegarle)</dc:creator>
  <cp:lastModifiedBy>Rémy LAGARRIGUE</cp:lastModifiedBy>
  <cp:revision>382</cp:revision>
  <dcterms:created xsi:type="dcterms:W3CDTF">2015-12-10T08:47:46Z</dcterms:created>
  <dcterms:modified xsi:type="dcterms:W3CDTF">2023-02-07T17:37:58Z</dcterms:modified>
</cp:coreProperties>
</file>