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notesSlides/notesSlide2.xml" ContentType="application/vnd.openxmlformats-officedocument.presentationml.notesSlide+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notesSlides/notesSlide3.xml" ContentType="application/vnd.openxmlformats-officedocument.presentationml.notesSlide+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notesSlides/notesSlide4.xml" ContentType="application/vnd.openxmlformats-officedocument.presentationml.notesSlide+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notesSlides/notesSlide5.xml" ContentType="application/vnd.openxmlformats-officedocument.presentationml.notesSlid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notesSlides/notesSlide6.xml" ContentType="application/vnd.openxmlformats-officedocument.presentationml.notesSlide+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7.xml" ContentType="application/vnd.openxmlformats-officedocument.presentationml.notesSlide+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notesSlides/notesSlide8.xml" ContentType="application/vnd.openxmlformats-officedocument.presentationml.notesSlide+xml"/>
  <Override PartName="/ppt/comments/comment1.xml" ContentType="application/vnd.openxmlformats-officedocument.presentationml.comment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notesSlides/notesSlide9.xml" ContentType="application/vnd.openxmlformats-officedocument.presentationml.notesSlide+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notesSlides/notesSlide10.xml" ContentType="application/vnd.openxmlformats-officedocument.presentationml.notesSlide+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notesSlides/notesSlide11.xml" ContentType="application/vnd.openxmlformats-officedocument.presentationml.notesSlide+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notesSlides/notesSlide12.xml" ContentType="application/vnd.openxmlformats-officedocument.presentationml.notesSlide+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notesSlides/notesSlide13.xml" ContentType="application/vnd.openxmlformats-officedocument.presentationml.notesSlide+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notesSlides/notesSlide14.xml" ContentType="application/vnd.openxmlformats-officedocument.presentationml.notesSlide+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notesSlides/notesSlide15.xml" ContentType="application/vnd.openxmlformats-officedocument.presentationml.notesSlide+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notesSlides/notesSlide16.xml" ContentType="application/vnd.openxmlformats-officedocument.presentationml.notesSlide+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notesSlides/notesSlide17.xml" ContentType="application/vnd.openxmlformats-officedocument.presentationml.notesSlide+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notesSlides/notesSlide18.xml" ContentType="application/vnd.openxmlformats-officedocument.presentationml.notesSlide+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notesSlides/notesSlide19.xml" ContentType="application/vnd.openxmlformats-officedocument.presentationml.notesSlide+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notesSlides/notesSlide20.xml" ContentType="application/vnd.openxmlformats-officedocument.presentationml.notesSlide+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notesSlides/notesSlide21.xml" ContentType="application/vnd.openxmlformats-officedocument.presentationml.notesSlide+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notesSlides/notesSlide22.xml" ContentType="application/vnd.openxmlformats-officedocument.presentationml.notesSlide+xml"/>
  <Override PartName="/ppt/comments/comment2.xml" ContentType="application/vnd.openxmlformats-officedocument.presentationml.comment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notesSlides/notesSlide23.xml" ContentType="application/vnd.openxmlformats-officedocument.presentationml.notesSlide+xml"/>
  <Override PartName="/ppt/comments/comment3.xml" ContentType="application/vnd.openxmlformats-officedocument.presentationml.comment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notesSlides/notesSlide24.xml" ContentType="application/vnd.openxmlformats-officedocument.presentationml.notesSlide+xml"/>
  <Override PartName="/ppt/comments/comment4.xml" ContentType="application/vnd.openxmlformats-officedocument.presentationml.comment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notesSlides/notesSlide25.xml" ContentType="application/vnd.openxmlformats-officedocument.presentationml.notesSlide+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notesSlides/notesSlide26.xml" ContentType="application/vnd.openxmlformats-officedocument.presentationml.notesSlide+xml"/>
  <Override PartName="/ppt/tags/tag138.xml" ContentType="application/vnd.openxmlformats-officedocument.presentationml.tags+xml"/>
  <Override PartName="/ppt/tags/tag139.xml" ContentType="application/vnd.openxmlformats-officedocument.presentationml.tags+xml"/>
  <Override PartName="/ppt/notesSlides/notesSlide27.xml" ContentType="application/vnd.openxmlformats-officedocument.presentationml.notesSlide+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notesSlides/notesSlide28.xml" ContentType="application/vnd.openxmlformats-officedocument.presentationml.notesSlide+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notesSlides/notesSlide29.xml" ContentType="application/vnd.openxmlformats-officedocument.presentationml.notesSlide+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notesSlides/notesSlide30.xml" ContentType="application/vnd.openxmlformats-officedocument.presentationml.notesSlide+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notesSlides/notesSlide31.xml" ContentType="application/vnd.openxmlformats-officedocument.presentationml.notesSlide+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notesSlides/notesSlide32.xml" ContentType="application/vnd.openxmlformats-officedocument.presentationml.notesSlide+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notesSlides/notesSlide33.xml" ContentType="application/vnd.openxmlformats-officedocument.presentationml.notesSlide+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notesSlides/notesSlide34.xml" ContentType="application/vnd.openxmlformats-officedocument.presentationml.notesSlide+xml"/>
  <Override PartName="/ppt/comments/comment5.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7" r:id="rId1"/>
  </p:sldMasterIdLst>
  <p:notesMasterIdLst>
    <p:notesMasterId r:id="rId47"/>
  </p:notesMasterIdLst>
  <p:handoutMasterIdLst>
    <p:handoutMasterId r:id="rId48"/>
  </p:handoutMasterIdLst>
  <p:sldIdLst>
    <p:sldId id="344" r:id="rId2"/>
    <p:sldId id="340" r:id="rId3"/>
    <p:sldId id="350" r:id="rId4"/>
    <p:sldId id="447" r:id="rId5"/>
    <p:sldId id="449" r:id="rId6"/>
    <p:sldId id="450" r:id="rId7"/>
    <p:sldId id="457" r:id="rId8"/>
    <p:sldId id="458" r:id="rId9"/>
    <p:sldId id="459" r:id="rId10"/>
    <p:sldId id="430" r:id="rId11"/>
    <p:sldId id="432" r:id="rId12"/>
    <p:sldId id="431" r:id="rId13"/>
    <p:sldId id="438" r:id="rId14"/>
    <p:sldId id="342" r:id="rId15"/>
    <p:sldId id="439" r:id="rId16"/>
    <p:sldId id="460" r:id="rId17"/>
    <p:sldId id="440" r:id="rId18"/>
    <p:sldId id="441" r:id="rId19"/>
    <p:sldId id="442" r:id="rId20"/>
    <p:sldId id="461" r:id="rId21"/>
    <p:sldId id="462" r:id="rId22"/>
    <p:sldId id="463" r:id="rId23"/>
    <p:sldId id="464" r:id="rId24"/>
    <p:sldId id="465" r:id="rId25"/>
    <p:sldId id="466" r:id="rId26"/>
    <p:sldId id="467" r:id="rId27"/>
    <p:sldId id="443" r:id="rId28"/>
    <p:sldId id="468" r:id="rId29"/>
    <p:sldId id="469" r:id="rId30"/>
    <p:sldId id="444" r:id="rId31"/>
    <p:sldId id="470" r:id="rId32"/>
    <p:sldId id="357" r:id="rId33"/>
    <p:sldId id="448" r:id="rId34"/>
    <p:sldId id="452" r:id="rId35"/>
    <p:sldId id="451" r:id="rId36"/>
    <p:sldId id="471" r:id="rId37"/>
    <p:sldId id="453" r:id="rId38"/>
    <p:sldId id="454" r:id="rId39"/>
    <p:sldId id="455" r:id="rId40"/>
    <p:sldId id="474" r:id="rId41"/>
    <p:sldId id="472" r:id="rId42"/>
    <p:sldId id="456" r:id="rId43"/>
    <p:sldId id="475" r:id="rId44"/>
    <p:sldId id="476" r:id="rId45"/>
    <p:sldId id="473" r:id="rId46"/>
  </p:sldIdLst>
  <p:sldSz cx="9906000" cy="6858000" type="A4"/>
  <p:notesSz cx="6797675" cy="9874250"/>
  <p:custDataLst>
    <p:tags r:id="rId49"/>
  </p:custDataLst>
  <p:defaultTextStyle>
    <a:defPPr>
      <a:defRPr lang="de-DE"/>
    </a:defPPr>
    <a:lvl1pPr algn="l" defTabSz="957263" rtl="0" fontAlgn="base">
      <a:spcBef>
        <a:spcPct val="0"/>
      </a:spcBef>
      <a:spcAft>
        <a:spcPct val="0"/>
      </a:spcAft>
      <a:defRPr sz="1900" kern="1200">
        <a:solidFill>
          <a:schemeClr val="tx1"/>
        </a:solidFill>
        <a:latin typeface="Arial" pitchFamily="34" charset="0"/>
        <a:ea typeface="+mn-ea"/>
        <a:cs typeface="Arial" pitchFamily="34" charset="0"/>
      </a:defRPr>
    </a:lvl1pPr>
    <a:lvl2pPr marL="477838" indent="-20638" algn="l" defTabSz="957263" rtl="0" fontAlgn="base">
      <a:spcBef>
        <a:spcPct val="0"/>
      </a:spcBef>
      <a:spcAft>
        <a:spcPct val="0"/>
      </a:spcAft>
      <a:defRPr sz="1900" kern="1200">
        <a:solidFill>
          <a:schemeClr val="tx1"/>
        </a:solidFill>
        <a:latin typeface="Arial" pitchFamily="34" charset="0"/>
        <a:ea typeface="+mn-ea"/>
        <a:cs typeface="Arial" pitchFamily="34" charset="0"/>
      </a:defRPr>
    </a:lvl2pPr>
    <a:lvl3pPr marL="957263" indent="-42863" algn="l" defTabSz="957263" rtl="0" fontAlgn="base">
      <a:spcBef>
        <a:spcPct val="0"/>
      </a:spcBef>
      <a:spcAft>
        <a:spcPct val="0"/>
      </a:spcAft>
      <a:defRPr sz="1900" kern="1200">
        <a:solidFill>
          <a:schemeClr val="tx1"/>
        </a:solidFill>
        <a:latin typeface="Arial" pitchFamily="34" charset="0"/>
        <a:ea typeface="+mn-ea"/>
        <a:cs typeface="Arial" pitchFamily="34" charset="0"/>
      </a:defRPr>
    </a:lvl3pPr>
    <a:lvl4pPr marL="1435100" indent="-63500" algn="l" defTabSz="957263" rtl="0" fontAlgn="base">
      <a:spcBef>
        <a:spcPct val="0"/>
      </a:spcBef>
      <a:spcAft>
        <a:spcPct val="0"/>
      </a:spcAft>
      <a:defRPr sz="1900" kern="1200">
        <a:solidFill>
          <a:schemeClr val="tx1"/>
        </a:solidFill>
        <a:latin typeface="Arial" pitchFamily="34" charset="0"/>
        <a:ea typeface="+mn-ea"/>
        <a:cs typeface="Arial" pitchFamily="34" charset="0"/>
      </a:defRPr>
    </a:lvl4pPr>
    <a:lvl5pPr marL="1914525" indent="-85725" algn="l" defTabSz="957263" rtl="0" fontAlgn="base">
      <a:spcBef>
        <a:spcPct val="0"/>
      </a:spcBef>
      <a:spcAft>
        <a:spcPct val="0"/>
      </a:spcAft>
      <a:defRPr sz="1900" kern="1200">
        <a:solidFill>
          <a:schemeClr val="tx1"/>
        </a:solidFill>
        <a:latin typeface="Arial" pitchFamily="34" charset="0"/>
        <a:ea typeface="+mn-ea"/>
        <a:cs typeface="Arial" pitchFamily="34" charset="0"/>
      </a:defRPr>
    </a:lvl5pPr>
    <a:lvl6pPr marL="2286000" algn="l" defTabSz="914400" rtl="0" eaLnBrk="1" latinLnBrk="0" hangingPunct="1">
      <a:defRPr sz="1900" kern="1200">
        <a:solidFill>
          <a:schemeClr val="tx1"/>
        </a:solidFill>
        <a:latin typeface="Arial" pitchFamily="34" charset="0"/>
        <a:ea typeface="+mn-ea"/>
        <a:cs typeface="Arial" pitchFamily="34" charset="0"/>
      </a:defRPr>
    </a:lvl6pPr>
    <a:lvl7pPr marL="2743200" algn="l" defTabSz="914400" rtl="0" eaLnBrk="1" latinLnBrk="0" hangingPunct="1">
      <a:defRPr sz="1900" kern="1200">
        <a:solidFill>
          <a:schemeClr val="tx1"/>
        </a:solidFill>
        <a:latin typeface="Arial" pitchFamily="34" charset="0"/>
        <a:ea typeface="+mn-ea"/>
        <a:cs typeface="Arial" pitchFamily="34" charset="0"/>
      </a:defRPr>
    </a:lvl7pPr>
    <a:lvl8pPr marL="3200400" algn="l" defTabSz="914400" rtl="0" eaLnBrk="1" latinLnBrk="0" hangingPunct="1">
      <a:defRPr sz="1900" kern="1200">
        <a:solidFill>
          <a:schemeClr val="tx1"/>
        </a:solidFill>
        <a:latin typeface="Arial" pitchFamily="34" charset="0"/>
        <a:ea typeface="+mn-ea"/>
        <a:cs typeface="Arial" pitchFamily="34" charset="0"/>
      </a:defRPr>
    </a:lvl8pPr>
    <a:lvl9pPr marL="3657600" algn="l" defTabSz="914400" rtl="0" eaLnBrk="1" latinLnBrk="0" hangingPunct="1">
      <a:defRPr sz="1900"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15:clr>
            <a:srgbClr val="A4A3A4"/>
          </p15:clr>
        </p15:guide>
        <p15:guide id="2" pos="5790">
          <p15:clr>
            <a:srgbClr val="A4A3A4"/>
          </p15:clr>
        </p15:guide>
      </p15:sldGuideLst>
    </p:ext>
    <p:ext uri="{2D200454-40CA-4A62-9FC3-DE9A4176ACB9}">
      <p15:notesGuideLst xmlns:p15="http://schemas.microsoft.com/office/powerpoint/2012/main">
        <p15:guide id="1" orient="horz" pos="3110">
          <p15:clr>
            <a:srgbClr val="A4A3A4"/>
          </p15:clr>
        </p15:guide>
        <p15:guide id="2" pos="214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GARRIGUE, Rémy" initials="LR" lastIdx="2" clrIdx="0">
    <p:extLst>
      <p:ext uri="{19B8F6BF-5375-455C-9EA6-DF929625EA0E}">
        <p15:presenceInfo xmlns:p15="http://schemas.microsoft.com/office/powerpoint/2012/main" userId="S-1-5-21-1531082355-734649621-3782574898-2250607" providerId="AD"/>
      </p:ext>
    </p:extLst>
  </p:cmAuthor>
  <p:cmAuthor id="2" name="LAGARRIGUE RÉMY" initials="LR" lastIdx="1" clrIdx="1">
    <p:extLst>
      <p:ext uri="{19B8F6BF-5375-455C-9EA6-DF929625EA0E}">
        <p15:presenceInfo xmlns:p15="http://schemas.microsoft.com/office/powerpoint/2012/main" userId="LAGARRIGUE RÉMY" providerId="None"/>
      </p:ext>
    </p:extLst>
  </p:cmAuthor>
  <p:cmAuthor id="3" name="LAGARRIGUE Rémy" initials="LR" lastIdx="6" clrIdx="2">
    <p:extLst>
      <p:ext uri="{19B8F6BF-5375-455C-9EA6-DF929625EA0E}">
        <p15:presenceInfo xmlns:p15="http://schemas.microsoft.com/office/powerpoint/2012/main" userId="S::Remy.LAGARRIGUE@akkodis.com::cf1d381c-eff0-4f25-b1fb-4af62991596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8000"/>
    <a:srgbClr val="FF9933"/>
    <a:srgbClr val="9F958F"/>
    <a:srgbClr val="FF9900"/>
    <a:srgbClr val="A2BFAF"/>
    <a:srgbClr val="ACB7B2"/>
    <a:srgbClr val="AF1C63"/>
    <a:srgbClr val="6A9529"/>
    <a:srgbClr val="00A0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Style moyen 4 - Accentuation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52" autoAdjust="0"/>
    <p:restoredTop sz="84660" autoAdjust="0"/>
  </p:normalViewPr>
  <p:slideViewPr>
    <p:cSldViewPr snapToGrid="0">
      <p:cViewPr varScale="1">
        <p:scale>
          <a:sx n="114" d="100"/>
          <a:sy n="114" d="100"/>
        </p:scale>
        <p:origin x="336" y="102"/>
      </p:cViewPr>
      <p:guideLst>
        <p:guide orient="horz"/>
        <p:guide pos="5790"/>
      </p:guideLst>
    </p:cSldViewPr>
  </p:slideViewPr>
  <p:notesTextViewPr>
    <p:cViewPr>
      <p:scale>
        <a:sx n="3" d="2"/>
        <a:sy n="3" d="2"/>
      </p:scale>
      <p:origin x="0" y="0"/>
    </p:cViewPr>
  </p:notesTextViewPr>
  <p:sorterViewPr>
    <p:cViewPr>
      <p:scale>
        <a:sx n="66" d="100"/>
        <a:sy n="66" d="100"/>
      </p:scale>
      <p:origin x="0" y="0"/>
    </p:cViewPr>
  </p:sorterViewPr>
  <p:notesViewPr>
    <p:cSldViewPr snapToGrid="0">
      <p:cViewPr>
        <p:scale>
          <a:sx n="100" d="100"/>
          <a:sy n="100" d="100"/>
        </p:scale>
        <p:origin x="2712" y="78"/>
      </p:cViewPr>
      <p:guideLst>
        <p:guide orient="horz" pos="3110"/>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3" dt="2023-02-06T15:24:03.523" idx="1">
    <p:pos x="10" y="10"/>
    <p:text>Une baie de disque est un dispositif de stockage qui permet de connecter plusieurs disques durs (ou SSD) à un ordinateur ou à un serveur pour augmenter la capacité de stockage. Les disques peuvent être installés de manière interchangeable dans les emplacements disponibles de la baie, et sont gérés par le système d'exploitation en tant que volumes individuels, apparaissant comme des disques séparés pour l'utilisateur final. Les baies peuvent prendre la forme de boîtiers externes qui se connectent à l'ordinateur via une interface telle que USB ou SAS, ou de baies internes installées dans le boîtier du système. Les baies peuvent également être configurées en mode RAID (Redundant Array of Inexpensive Disks) pour fournir une protection de la donnée et une amélioration des performances.</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3" dt="2023-02-06T15:50:26.961" idx="2">
    <p:pos x="10" y="10"/>
    <p:text>Un réseau SAN (Storage Area Network) est un réseau dédié pour le stockage de données qui relie des serveurs à des dispositifs de stockage tels que des disques durs ou des baies de stockage. Le SAN permet aux serveurs d'accéder aux données de manière transparente, en utilisant des protocoles de stockage de données tels que Fibre Channel ou iSCSI.
Les SAN sont souvent utilisés dans les environnements d'entreprise pour fournir un accès rapide et fiable aux données critiques, pour la sauvegarde et la restauration des données et pour la gestion centralisée des ressources de stockage. Le SAN utilise généralement des réseaux à haute vitesse tels que Fibre Channel ou Ethernet pour transmettre les données et peut être géré de manière centralisée à l'aide de logiciels de gestion de stockage.</p:text>
    <p:extLst>
      <p:ext uri="{C676402C-5697-4E1C-873F-D02D1690AC5C}">
        <p15:threadingInfo xmlns:p15="http://schemas.microsoft.com/office/powerpoint/2012/main" timeZoneBias="-6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3" dt="2023-02-06T15:52:13.497" idx="4">
    <p:pos x="10" y="10"/>
    <p:text>Le zoning est une technique de configuration de réseau SAN (Storage Area Network) qui permet de contrôler l'accès aux ressources de stockage. Cela se fait en définissant des zones de stockage qui sont associées à des serveurs spécifiques ou à des groupes d'utilisateurs.
L'objectif du zoning est de limiter la visibilité et l'accès aux ressources de stockage aux seuls serveurs ou utilisateurs autorisés. Cela peut être utile pour sécuriser les données sensibles, pour optimiser les performances en répartissant les ressources de manière équitable, ou pour éviter les conflits d'accès aux données.
Le zoning peut être configuré en utilisant des informations telles que les adresses WWN (World Wide Name) des périphériques de stockage, les noms d'hôtes ou les adresses IP. Les zones peuvent être statiques ou dynamiques, en fonction de la configuration du système de stockage.</p:text>
    <p:extLst>
      <p:ext uri="{C676402C-5697-4E1C-873F-D02D1690AC5C}">
        <p15:threadingInfo xmlns:p15="http://schemas.microsoft.com/office/powerpoint/2012/main" timeZoneBias="-6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3" dt="2023-02-06T15:54:28.994" idx="5">
    <p:pos x="10" y="10"/>
    <p:text>Le LUN masking (Logical Unit Number masking) est une technique de configuration de réseau SAN (Storage Area Network) qui permet de contrôler l'accès à un périphérique de stockage défini en termes de LUN (Logical Unit Number).
Lorsque vous utilisez le LUN masking, vous pouvez spécifier les serveurs ou les hôtes qui peuvent accéder à une LUN particulière. Cela peut être utile pour sécuriser les données sensibles, pour optimiser les performances en répartissant les ressources de manière équitable, ou pour éviter les conflits d'accès aux données.
Le LUN masking peut être configuré en utilisant des informations telles que les adresses WWN (World Wide Name) des périphériques de stockage, les noms d'hôtes ou les adresses IP. Les permissions d'accès peuvent être définies de manière statique ou dynamique, en fonction de la configuration du système de stockage.</p:text>
    <p:extLst>
      <p:ext uri="{C676402C-5697-4E1C-873F-D02D1690AC5C}">
        <p15:threadingInfo xmlns:p15="http://schemas.microsoft.com/office/powerpoint/2012/main" timeZoneBias="-6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3" dt="2023-02-06T18:35:14.556" idx="6">
    <p:pos x="10" y="10"/>
    <p:text>Le cycle de vie d'une donnée décrit les différentes étapes dans la vie d'une donnée, depuis sa création jusqu'à sa suppression finale. Les étapes courantes du cycle de vie de la donnée sont les suivantes :
Création : La première étape du cycle de vie d'une donnée consiste à la créer. Cela peut se faire à travers diverses activités telles que la saisie manuelle, la collecte automatisée, la numérisation, etc.
Stockage : Une fois créée, la donnée doit être stockée de manière sécurisée pour éviter tout risque de perte ou de corruption. Les options de stockage incluent les disques durs internes, les disques durs externes, les disques amovibles, le cloud, etc.
Processing : Lorsque la donnée est requise pour une utilisation, elle est extraite du stockage et traitée pour répondre à un besoin spécifique, comme le traitement de données financières, l'analyse de données de marché, etc.
Archivage : Les données qui ne sont plus requises pour une utilisation immédiate peuvent être archivées pour une utilisation future. L'archivage des données peut être effectué sur des supports physiques tels que les disques durs externes et les bandes, ou sur des solutions d'archivage en nuage.
Suppression : Les données qui ne sont plus nécessaires pour une utilisation future sont supprimées de manière sécurisée pour protéger les informations confidentielles et respecter les obligations de protection de la vie privée.
Il est important de suivre ce cycle de vie de la donnée pour garantir la gestion efficace et sécurisée des informations d'une entreprise. Les entreprises peuvent également implémenter des politiques et des procédures pour s'assurer que le cycle de vie de la donnée est géré de manière cohérente.</p:text>
    <p:extLst>
      <p:ext uri="{C676402C-5697-4E1C-873F-D02D1690AC5C}">
        <p15:threadingInfo xmlns:p15="http://schemas.microsoft.com/office/powerpoint/2012/main" timeZoneBias="-60"/>
      </p:ext>
    </p:extLst>
  </p:cm>
</p:cmLst>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7.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6797675" cy="493713"/>
          </a:xfrm>
          <a:prstGeom prst="rect">
            <a:avLst/>
          </a:prstGeom>
        </p:spPr>
        <p:txBody>
          <a:bodyPr vert="horz" lIns="34625" tIns="34625" rIns="242374" bIns="34625" rtlCol="0" anchor="ctr"/>
          <a:lstStyle>
            <a:lvl1pPr algn="r" defTabSz="957756" fontAlgn="auto">
              <a:spcBef>
                <a:spcPts val="0"/>
              </a:spcBef>
              <a:spcAft>
                <a:spcPts val="0"/>
              </a:spcAft>
              <a:defRPr sz="1500"/>
            </a:lvl1pPr>
          </a:lstStyle>
          <a:p>
            <a:pPr>
              <a:defRPr/>
            </a:pPr>
            <a:endParaRPr lang="de-DE"/>
          </a:p>
        </p:txBody>
      </p:sp>
      <p:sp>
        <p:nvSpPr>
          <p:cNvPr id="4" name="Footer Placeholder 3"/>
          <p:cNvSpPr>
            <a:spLocks noGrp="1"/>
          </p:cNvSpPr>
          <p:nvPr>
            <p:ph type="ftr" sz="quarter" idx="2"/>
          </p:nvPr>
        </p:nvSpPr>
        <p:spPr>
          <a:xfrm>
            <a:off x="0" y="9378950"/>
            <a:ext cx="2946400" cy="493713"/>
          </a:xfrm>
          <a:prstGeom prst="rect">
            <a:avLst/>
          </a:prstGeom>
        </p:spPr>
        <p:txBody>
          <a:bodyPr vert="horz" lIns="87947" tIns="43973" rIns="87947" bIns="43973" rtlCol="0" anchor="b"/>
          <a:lstStyle>
            <a:lvl1pPr algn="l" defTabSz="957756" fontAlgn="auto">
              <a:spcBef>
                <a:spcPts val="0"/>
              </a:spcBef>
              <a:spcAft>
                <a:spcPts val="0"/>
              </a:spcAft>
              <a:defRPr sz="800"/>
            </a:lvl1pPr>
          </a:lstStyle>
          <a:p>
            <a:pPr>
              <a:defRPr/>
            </a:pPr>
            <a:r>
              <a:rPr lang="de-DE"/>
              <a:t>© 2014 Capgemini. All </a:t>
            </a:r>
            <a:r>
              <a:rPr lang="de-DE" err="1"/>
              <a:t>rights</a:t>
            </a:r>
            <a:r>
              <a:rPr lang="de-DE"/>
              <a:t> </a:t>
            </a:r>
            <a:r>
              <a:rPr lang="de-DE" err="1"/>
              <a:t>reserved</a:t>
            </a:r>
            <a:r>
              <a:rPr lang="de-DE"/>
              <a:t>.</a:t>
            </a:r>
          </a:p>
        </p:txBody>
      </p:sp>
      <p:sp>
        <p:nvSpPr>
          <p:cNvPr id="5" name="Slide Number Placeholder 4"/>
          <p:cNvSpPr>
            <a:spLocks noGrp="1"/>
          </p:cNvSpPr>
          <p:nvPr>
            <p:ph type="sldNum" sz="quarter" idx="3"/>
          </p:nvPr>
        </p:nvSpPr>
        <p:spPr>
          <a:xfrm>
            <a:off x="3849688" y="9378950"/>
            <a:ext cx="2946400" cy="493713"/>
          </a:xfrm>
          <a:prstGeom prst="rect">
            <a:avLst/>
          </a:prstGeom>
        </p:spPr>
        <p:txBody>
          <a:bodyPr vert="horz" lIns="87947" tIns="43973" rIns="87947" bIns="43973" rtlCol="0" anchor="b"/>
          <a:lstStyle>
            <a:lvl1pPr algn="r" defTabSz="957756" fontAlgn="auto">
              <a:spcBef>
                <a:spcPts val="0"/>
              </a:spcBef>
              <a:spcAft>
                <a:spcPts val="0"/>
              </a:spcAft>
              <a:defRPr sz="800"/>
            </a:lvl1pPr>
          </a:lstStyle>
          <a:p>
            <a:pPr>
              <a:defRPr/>
            </a:pPr>
            <a:fld id="{B01D2B46-96F5-434D-9C1C-95F905650586}" type="slidenum">
              <a:rPr lang="de-DE"/>
              <a:pPr>
                <a:defRPr/>
              </a:pPr>
              <a:t>‹N°›</a:t>
            </a:fld>
            <a:endParaRPr lang="de-DE" dirty="0"/>
          </a:p>
        </p:txBody>
      </p:sp>
    </p:spTree>
    <p:extLst>
      <p:ext uri="{BB962C8B-B14F-4D97-AF65-F5344CB8AC3E}">
        <p14:creationId xmlns:p14="http://schemas.microsoft.com/office/powerpoint/2010/main" val="3680194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3713"/>
          </a:xfrm>
          <a:prstGeom prst="rect">
            <a:avLst/>
          </a:prstGeom>
        </p:spPr>
        <p:txBody>
          <a:bodyPr vert="horz" lIns="95264" tIns="47632" rIns="95264" bIns="47632" rtlCol="0"/>
          <a:lstStyle>
            <a:lvl1pPr algn="l" defTabSz="957756" fontAlgn="auto">
              <a:spcBef>
                <a:spcPts val="0"/>
              </a:spcBef>
              <a:spcAft>
                <a:spcPts val="0"/>
              </a:spcAft>
              <a:defRPr sz="1300">
                <a:latin typeface="+mn-lt"/>
                <a:cs typeface="+mn-cs"/>
              </a:defRPr>
            </a:lvl1pPr>
          </a:lstStyle>
          <a:p>
            <a:pPr>
              <a:defRPr/>
            </a:pPr>
            <a:endParaRPr lang="en-US"/>
          </a:p>
        </p:txBody>
      </p:sp>
      <p:sp>
        <p:nvSpPr>
          <p:cNvPr id="3" name="Date Placeholder 2"/>
          <p:cNvSpPr>
            <a:spLocks noGrp="1"/>
          </p:cNvSpPr>
          <p:nvPr>
            <p:ph type="dt" idx="1"/>
          </p:nvPr>
        </p:nvSpPr>
        <p:spPr>
          <a:xfrm>
            <a:off x="3849688" y="0"/>
            <a:ext cx="2946400" cy="493713"/>
          </a:xfrm>
          <a:prstGeom prst="rect">
            <a:avLst/>
          </a:prstGeom>
        </p:spPr>
        <p:txBody>
          <a:bodyPr vert="horz" lIns="95264" tIns="47632" rIns="95264" bIns="47632" rtlCol="0"/>
          <a:lstStyle>
            <a:lvl1pPr algn="r" defTabSz="957756" fontAlgn="auto">
              <a:spcBef>
                <a:spcPts val="0"/>
              </a:spcBef>
              <a:spcAft>
                <a:spcPts val="0"/>
              </a:spcAft>
              <a:defRPr sz="1300">
                <a:latin typeface="+mn-lt"/>
                <a:cs typeface="+mn-cs"/>
              </a:defRPr>
            </a:lvl1pPr>
          </a:lstStyle>
          <a:p>
            <a:pPr>
              <a:defRPr/>
            </a:pPr>
            <a:fld id="{E98514A4-B331-4EA0-AADC-45501774DC0F}" type="datetimeFigureOut">
              <a:rPr lang="en-US"/>
              <a:pPr>
                <a:defRPr/>
              </a:pPr>
              <a:t>2/6/2023</a:t>
            </a:fld>
            <a:endParaRPr lang="en-US"/>
          </a:p>
        </p:txBody>
      </p:sp>
      <p:sp>
        <p:nvSpPr>
          <p:cNvPr id="4" name="Slide Image Placeholder 3"/>
          <p:cNvSpPr>
            <a:spLocks noGrp="1" noRot="1" noChangeAspect="1"/>
          </p:cNvSpPr>
          <p:nvPr>
            <p:ph type="sldImg" idx="2"/>
          </p:nvPr>
        </p:nvSpPr>
        <p:spPr>
          <a:xfrm>
            <a:off x="725488" y="741363"/>
            <a:ext cx="5346700" cy="3702050"/>
          </a:xfrm>
          <a:prstGeom prst="rect">
            <a:avLst/>
          </a:prstGeom>
          <a:noFill/>
          <a:ln w="12700">
            <a:solidFill>
              <a:prstClr val="black"/>
            </a:solidFill>
          </a:ln>
        </p:spPr>
        <p:txBody>
          <a:bodyPr vert="horz" lIns="95264" tIns="47632" rIns="95264" bIns="47632" rtlCol="0" anchor="ctr"/>
          <a:lstStyle/>
          <a:p>
            <a:pPr lvl="0"/>
            <a:endParaRPr lang="de-DE" noProof="0"/>
          </a:p>
        </p:txBody>
      </p:sp>
      <p:sp>
        <p:nvSpPr>
          <p:cNvPr id="5" name="Notes Placeholder 4"/>
          <p:cNvSpPr>
            <a:spLocks noGrp="1"/>
          </p:cNvSpPr>
          <p:nvPr>
            <p:ph type="body" sz="quarter" idx="3"/>
          </p:nvPr>
        </p:nvSpPr>
        <p:spPr>
          <a:xfrm>
            <a:off x="679450" y="4689475"/>
            <a:ext cx="5438775" cy="4443413"/>
          </a:xfrm>
          <a:prstGeom prst="rect">
            <a:avLst/>
          </a:prstGeom>
        </p:spPr>
        <p:txBody>
          <a:bodyPr vert="horz" lIns="95264" tIns="47632" rIns="95264" bIns="47632"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9378950"/>
            <a:ext cx="2946400" cy="493713"/>
          </a:xfrm>
          <a:prstGeom prst="rect">
            <a:avLst/>
          </a:prstGeom>
        </p:spPr>
        <p:txBody>
          <a:bodyPr vert="horz" lIns="95264" tIns="47632" rIns="95264" bIns="47632" rtlCol="0" anchor="b"/>
          <a:lstStyle>
            <a:lvl1pPr algn="l" defTabSz="957756" fontAlgn="auto">
              <a:spcBef>
                <a:spcPts val="0"/>
              </a:spcBef>
              <a:spcAft>
                <a:spcPts val="0"/>
              </a:spcAft>
              <a:defRPr sz="13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49688" y="9378950"/>
            <a:ext cx="2946400" cy="493713"/>
          </a:xfrm>
          <a:prstGeom prst="rect">
            <a:avLst/>
          </a:prstGeom>
        </p:spPr>
        <p:txBody>
          <a:bodyPr vert="horz" lIns="95264" tIns="47632" rIns="95264" bIns="47632" rtlCol="0" anchor="b"/>
          <a:lstStyle>
            <a:lvl1pPr algn="r" defTabSz="957756" fontAlgn="auto">
              <a:spcBef>
                <a:spcPts val="0"/>
              </a:spcBef>
              <a:spcAft>
                <a:spcPts val="0"/>
              </a:spcAft>
              <a:defRPr sz="1300">
                <a:latin typeface="+mn-lt"/>
                <a:cs typeface="+mn-cs"/>
              </a:defRPr>
            </a:lvl1pPr>
          </a:lstStyle>
          <a:p>
            <a:pPr>
              <a:defRPr/>
            </a:pPr>
            <a:fld id="{39ADFC8E-2617-4260-AFEE-E41930516EE2}" type="slidenum">
              <a:rPr lang="en-US"/>
              <a:pPr>
                <a:defRPr/>
              </a:pPr>
              <a:t>‹N°›</a:t>
            </a:fld>
            <a:endParaRPr lang="en-US"/>
          </a:p>
        </p:txBody>
      </p:sp>
    </p:spTree>
    <p:extLst>
      <p:ext uri="{BB962C8B-B14F-4D97-AF65-F5344CB8AC3E}">
        <p14:creationId xmlns:p14="http://schemas.microsoft.com/office/powerpoint/2010/main" val="1946379989"/>
      </p:ext>
    </p:extLst>
  </p:cSld>
  <p:clrMap bg1="lt1" tx1="dk1" bg2="lt2" tx2="dk2" accent1="accent1" accent2="accent2" accent3="accent3" accent4="accent4" accent5="accent5" accent6="accent6" hlink="hlink" folHlink="folHlink"/>
  <p:notesStyle>
    <a:lvl1pPr algn="l" defTabSz="912813" rtl="0" eaLnBrk="0" fontAlgn="base" hangingPunct="0">
      <a:spcBef>
        <a:spcPct val="30000"/>
      </a:spcBef>
      <a:spcAft>
        <a:spcPct val="0"/>
      </a:spcAft>
      <a:defRPr sz="1200" kern="1200">
        <a:solidFill>
          <a:schemeClr val="tx1"/>
        </a:solidFill>
        <a:latin typeface="+mn-lt"/>
        <a:ea typeface="+mn-ea"/>
        <a:cs typeface="+mn-cs"/>
      </a:defRPr>
    </a:lvl1pPr>
    <a:lvl2pPr marL="455613" algn="l" defTabSz="912813" rtl="0" eaLnBrk="0" fontAlgn="base" hangingPunct="0">
      <a:spcBef>
        <a:spcPct val="30000"/>
      </a:spcBef>
      <a:spcAft>
        <a:spcPct val="0"/>
      </a:spcAft>
      <a:defRPr sz="1200" kern="1200">
        <a:solidFill>
          <a:schemeClr val="tx1"/>
        </a:solidFill>
        <a:latin typeface="+mn-lt"/>
        <a:ea typeface="+mn-ea"/>
        <a:cs typeface="+mn-cs"/>
      </a:defRPr>
    </a:lvl2pPr>
    <a:lvl3pPr marL="912813" algn="l" defTabSz="912813" rtl="0" eaLnBrk="0" fontAlgn="base" hangingPunct="0">
      <a:spcBef>
        <a:spcPct val="30000"/>
      </a:spcBef>
      <a:spcAft>
        <a:spcPct val="0"/>
      </a:spcAft>
      <a:defRPr sz="1200" kern="1200">
        <a:solidFill>
          <a:schemeClr val="tx1"/>
        </a:solidFill>
        <a:latin typeface="+mn-lt"/>
        <a:ea typeface="+mn-ea"/>
        <a:cs typeface="+mn-cs"/>
      </a:defRPr>
    </a:lvl3pPr>
    <a:lvl4pPr marL="1370013" algn="l" defTabSz="912813" rtl="0" eaLnBrk="0" fontAlgn="base" hangingPunct="0">
      <a:spcBef>
        <a:spcPct val="30000"/>
      </a:spcBef>
      <a:spcAft>
        <a:spcPct val="0"/>
      </a:spcAft>
      <a:defRPr sz="1200" kern="1200">
        <a:solidFill>
          <a:schemeClr val="tx1"/>
        </a:solidFill>
        <a:latin typeface="+mn-lt"/>
        <a:ea typeface="+mn-ea"/>
        <a:cs typeface="+mn-cs"/>
      </a:defRPr>
    </a:lvl4pPr>
    <a:lvl5pPr marL="1827213" algn="l" defTabSz="912813" rtl="0" eaLnBrk="0" fontAlgn="base" hangingPunct="0">
      <a:spcBef>
        <a:spcPct val="30000"/>
      </a:spcBef>
      <a:spcAft>
        <a:spcPct val="0"/>
      </a:spcAft>
      <a:defRPr sz="1200" kern="1200">
        <a:solidFill>
          <a:schemeClr val="tx1"/>
        </a:solidFill>
        <a:latin typeface="+mn-lt"/>
        <a:ea typeface="+mn-ea"/>
        <a:cs typeface="+mn-cs"/>
      </a:defRPr>
    </a:lvl5pPr>
    <a:lvl6pPr marL="2285855" algn="l" defTabSz="914342" rtl="0" eaLnBrk="1" latinLnBrk="0" hangingPunct="1">
      <a:defRPr sz="1200" kern="1200">
        <a:solidFill>
          <a:schemeClr val="tx1"/>
        </a:solidFill>
        <a:latin typeface="+mn-lt"/>
        <a:ea typeface="+mn-ea"/>
        <a:cs typeface="+mn-cs"/>
      </a:defRPr>
    </a:lvl6pPr>
    <a:lvl7pPr marL="2743026" algn="l" defTabSz="914342" rtl="0" eaLnBrk="1" latinLnBrk="0" hangingPunct="1">
      <a:defRPr sz="1200" kern="1200">
        <a:solidFill>
          <a:schemeClr val="tx1"/>
        </a:solidFill>
        <a:latin typeface="+mn-lt"/>
        <a:ea typeface="+mn-ea"/>
        <a:cs typeface="+mn-cs"/>
      </a:defRPr>
    </a:lvl7pPr>
    <a:lvl8pPr marL="3200198" algn="l" defTabSz="914342" rtl="0" eaLnBrk="1" latinLnBrk="0" hangingPunct="1">
      <a:defRPr sz="1200" kern="1200">
        <a:solidFill>
          <a:schemeClr val="tx1"/>
        </a:solidFill>
        <a:latin typeface="+mn-lt"/>
        <a:ea typeface="+mn-ea"/>
        <a:cs typeface="+mn-cs"/>
      </a:defRPr>
    </a:lvl8pPr>
    <a:lvl9pPr marL="3657369" algn="l" defTabSz="9143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1</a:t>
            </a:fld>
            <a:endParaRPr lang="en-US"/>
          </a:p>
        </p:txBody>
      </p:sp>
    </p:spTree>
    <p:extLst>
      <p:ext uri="{BB962C8B-B14F-4D97-AF65-F5344CB8AC3E}">
        <p14:creationId xmlns:p14="http://schemas.microsoft.com/office/powerpoint/2010/main" val="28770114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a:t>
            </a:fld>
            <a:endParaRPr lang="en-US"/>
          </a:p>
        </p:txBody>
      </p:sp>
    </p:spTree>
    <p:extLst>
      <p:ext uri="{BB962C8B-B14F-4D97-AF65-F5344CB8AC3E}">
        <p14:creationId xmlns:p14="http://schemas.microsoft.com/office/powerpoint/2010/main" val="20279420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5</a:t>
            </a:fld>
            <a:endParaRPr lang="en-US"/>
          </a:p>
        </p:txBody>
      </p:sp>
    </p:spTree>
    <p:extLst>
      <p:ext uri="{BB962C8B-B14F-4D97-AF65-F5344CB8AC3E}">
        <p14:creationId xmlns:p14="http://schemas.microsoft.com/office/powerpoint/2010/main" val="23274713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6</a:t>
            </a:fld>
            <a:endParaRPr lang="en-US"/>
          </a:p>
        </p:txBody>
      </p:sp>
    </p:spTree>
    <p:extLst>
      <p:ext uri="{BB962C8B-B14F-4D97-AF65-F5344CB8AC3E}">
        <p14:creationId xmlns:p14="http://schemas.microsoft.com/office/powerpoint/2010/main" val="33902103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7</a:t>
            </a:fld>
            <a:endParaRPr lang="en-US"/>
          </a:p>
        </p:txBody>
      </p:sp>
    </p:spTree>
    <p:extLst>
      <p:ext uri="{BB962C8B-B14F-4D97-AF65-F5344CB8AC3E}">
        <p14:creationId xmlns:p14="http://schemas.microsoft.com/office/powerpoint/2010/main" val="2472097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8</a:t>
            </a:fld>
            <a:endParaRPr lang="en-US"/>
          </a:p>
        </p:txBody>
      </p:sp>
    </p:spTree>
    <p:extLst>
      <p:ext uri="{BB962C8B-B14F-4D97-AF65-F5344CB8AC3E}">
        <p14:creationId xmlns:p14="http://schemas.microsoft.com/office/powerpoint/2010/main" val="2048451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9</a:t>
            </a:fld>
            <a:endParaRPr lang="en-US"/>
          </a:p>
        </p:txBody>
      </p:sp>
    </p:spTree>
    <p:extLst>
      <p:ext uri="{BB962C8B-B14F-4D97-AF65-F5344CB8AC3E}">
        <p14:creationId xmlns:p14="http://schemas.microsoft.com/office/powerpoint/2010/main" val="14739495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15</a:t>
            </a:fld>
            <a:endParaRPr lang="en-US"/>
          </a:p>
        </p:txBody>
      </p:sp>
    </p:spTree>
    <p:extLst>
      <p:ext uri="{BB962C8B-B14F-4D97-AF65-F5344CB8AC3E}">
        <p14:creationId xmlns:p14="http://schemas.microsoft.com/office/powerpoint/2010/main" val="3848074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16</a:t>
            </a:fld>
            <a:endParaRPr lang="en-US"/>
          </a:p>
        </p:txBody>
      </p:sp>
    </p:spTree>
    <p:extLst>
      <p:ext uri="{BB962C8B-B14F-4D97-AF65-F5344CB8AC3E}">
        <p14:creationId xmlns:p14="http://schemas.microsoft.com/office/powerpoint/2010/main" val="13520808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17</a:t>
            </a:fld>
            <a:endParaRPr lang="en-US"/>
          </a:p>
        </p:txBody>
      </p:sp>
    </p:spTree>
    <p:extLst>
      <p:ext uri="{BB962C8B-B14F-4D97-AF65-F5344CB8AC3E}">
        <p14:creationId xmlns:p14="http://schemas.microsoft.com/office/powerpoint/2010/main" val="10688495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18</a:t>
            </a:fld>
            <a:endParaRPr lang="en-US"/>
          </a:p>
        </p:txBody>
      </p:sp>
    </p:spTree>
    <p:extLst>
      <p:ext uri="{BB962C8B-B14F-4D97-AF65-F5344CB8AC3E}">
        <p14:creationId xmlns:p14="http://schemas.microsoft.com/office/powerpoint/2010/main" val="6021229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19</a:t>
            </a:fld>
            <a:endParaRPr lang="en-US"/>
          </a:p>
        </p:txBody>
      </p:sp>
    </p:spTree>
    <p:extLst>
      <p:ext uri="{BB962C8B-B14F-4D97-AF65-F5344CB8AC3E}">
        <p14:creationId xmlns:p14="http://schemas.microsoft.com/office/powerpoint/2010/main" val="40197530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20</a:t>
            </a:fld>
            <a:endParaRPr lang="en-US"/>
          </a:p>
        </p:txBody>
      </p:sp>
    </p:spTree>
    <p:extLst>
      <p:ext uri="{BB962C8B-B14F-4D97-AF65-F5344CB8AC3E}">
        <p14:creationId xmlns:p14="http://schemas.microsoft.com/office/powerpoint/2010/main" val="24645997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21</a:t>
            </a:fld>
            <a:endParaRPr lang="en-US"/>
          </a:p>
        </p:txBody>
      </p:sp>
    </p:spTree>
    <p:extLst>
      <p:ext uri="{BB962C8B-B14F-4D97-AF65-F5344CB8AC3E}">
        <p14:creationId xmlns:p14="http://schemas.microsoft.com/office/powerpoint/2010/main" val="1830395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22</a:t>
            </a:fld>
            <a:endParaRPr lang="en-US"/>
          </a:p>
        </p:txBody>
      </p:sp>
    </p:spTree>
    <p:extLst>
      <p:ext uri="{BB962C8B-B14F-4D97-AF65-F5344CB8AC3E}">
        <p14:creationId xmlns:p14="http://schemas.microsoft.com/office/powerpoint/2010/main" val="31466570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23</a:t>
            </a:fld>
            <a:endParaRPr lang="en-US"/>
          </a:p>
        </p:txBody>
      </p:sp>
    </p:spTree>
    <p:extLst>
      <p:ext uri="{BB962C8B-B14F-4D97-AF65-F5344CB8AC3E}">
        <p14:creationId xmlns:p14="http://schemas.microsoft.com/office/powerpoint/2010/main" val="7341842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24</a:t>
            </a:fld>
            <a:endParaRPr lang="en-US"/>
          </a:p>
        </p:txBody>
      </p:sp>
    </p:spTree>
    <p:extLst>
      <p:ext uri="{BB962C8B-B14F-4D97-AF65-F5344CB8AC3E}">
        <p14:creationId xmlns:p14="http://schemas.microsoft.com/office/powerpoint/2010/main" val="16398996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25</a:t>
            </a:fld>
            <a:endParaRPr lang="en-US"/>
          </a:p>
        </p:txBody>
      </p:sp>
    </p:spTree>
    <p:extLst>
      <p:ext uri="{BB962C8B-B14F-4D97-AF65-F5344CB8AC3E}">
        <p14:creationId xmlns:p14="http://schemas.microsoft.com/office/powerpoint/2010/main" val="41817910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26</a:t>
            </a:fld>
            <a:endParaRPr lang="en-US"/>
          </a:p>
        </p:txBody>
      </p:sp>
    </p:spTree>
    <p:extLst>
      <p:ext uri="{BB962C8B-B14F-4D97-AF65-F5344CB8AC3E}">
        <p14:creationId xmlns:p14="http://schemas.microsoft.com/office/powerpoint/2010/main" val="27235571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27</a:t>
            </a:fld>
            <a:endParaRPr lang="en-US"/>
          </a:p>
        </p:txBody>
      </p:sp>
    </p:spTree>
    <p:extLst>
      <p:ext uri="{BB962C8B-B14F-4D97-AF65-F5344CB8AC3E}">
        <p14:creationId xmlns:p14="http://schemas.microsoft.com/office/powerpoint/2010/main" val="22273933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28</a:t>
            </a:fld>
            <a:endParaRPr lang="en-US"/>
          </a:p>
        </p:txBody>
      </p:sp>
    </p:spTree>
    <p:extLst>
      <p:ext uri="{BB962C8B-B14F-4D97-AF65-F5344CB8AC3E}">
        <p14:creationId xmlns:p14="http://schemas.microsoft.com/office/powerpoint/2010/main" val="42311382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29</a:t>
            </a:fld>
            <a:endParaRPr lang="en-US"/>
          </a:p>
        </p:txBody>
      </p:sp>
    </p:spTree>
    <p:extLst>
      <p:ext uri="{BB962C8B-B14F-4D97-AF65-F5344CB8AC3E}">
        <p14:creationId xmlns:p14="http://schemas.microsoft.com/office/powerpoint/2010/main" val="2315112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30</a:t>
            </a:fld>
            <a:endParaRPr lang="en-US"/>
          </a:p>
        </p:txBody>
      </p:sp>
    </p:spTree>
    <p:extLst>
      <p:ext uri="{BB962C8B-B14F-4D97-AF65-F5344CB8AC3E}">
        <p14:creationId xmlns:p14="http://schemas.microsoft.com/office/powerpoint/2010/main" val="6188091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31</a:t>
            </a:fld>
            <a:endParaRPr lang="en-US"/>
          </a:p>
        </p:txBody>
      </p:sp>
    </p:spTree>
    <p:extLst>
      <p:ext uri="{BB962C8B-B14F-4D97-AF65-F5344CB8AC3E}">
        <p14:creationId xmlns:p14="http://schemas.microsoft.com/office/powerpoint/2010/main" val="25807283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33</a:t>
            </a:fld>
            <a:endParaRPr lang="en-US"/>
          </a:p>
        </p:txBody>
      </p:sp>
    </p:spTree>
    <p:extLst>
      <p:ext uri="{BB962C8B-B14F-4D97-AF65-F5344CB8AC3E}">
        <p14:creationId xmlns:p14="http://schemas.microsoft.com/office/powerpoint/2010/main" val="17455357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34</a:t>
            </a:fld>
            <a:endParaRPr lang="en-US"/>
          </a:p>
        </p:txBody>
      </p:sp>
    </p:spTree>
    <p:extLst>
      <p:ext uri="{BB962C8B-B14F-4D97-AF65-F5344CB8AC3E}">
        <p14:creationId xmlns:p14="http://schemas.microsoft.com/office/powerpoint/2010/main" val="10955496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35</a:t>
            </a:fld>
            <a:endParaRPr lang="en-US"/>
          </a:p>
        </p:txBody>
      </p:sp>
    </p:spTree>
    <p:extLst>
      <p:ext uri="{BB962C8B-B14F-4D97-AF65-F5344CB8AC3E}">
        <p14:creationId xmlns:p14="http://schemas.microsoft.com/office/powerpoint/2010/main" val="26945070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37</a:t>
            </a:fld>
            <a:endParaRPr lang="en-US"/>
          </a:p>
        </p:txBody>
      </p:sp>
    </p:spTree>
    <p:extLst>
      <p:ext uri="{BB962C8B-B14F-4D97-AF65-F5344CB8AC3E}">
        <p14:creationId xmlns:p14="http://schemas.microsoft.com/office/powerpoint/2010/main" val="9638789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38</a:t>
            </a:fld>
            <a:endParaRPr lang="en-US"/>
          </a:p>
        </p:txBody>
      </p:sp>
    </p:spTree>
    <p:extLst>
      <p:ext uri="{BB962C8B-B14F-4D97-AF65-F5344CB8AC3E}">
        <p14:creationId xmlns:p14="http://schemas.microsoft.com/office/powerpoint/2010/main" val="19837772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39</a:t>
            </a:fld>
            <a:endParaRPr lang="en-US"/>
          </a:p>
        </p:txBody>
      </p:sp>
    </p:spTree>
    <p:extLst>
      <p:ext uri="{BB962C8B-B14F-4D97-AF65-F5344CB8AC3E}">
        <p14:creationId xmlns:p14="http://schemas.microsoft.com/office/powerpoint/2010/main" val="40108570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40</a:t>
            </a:fld>
            <a:endParaRPr lang="en-US"/>
          </a:p>
        </p:txBody>
      </p:sp>
    </p:spTree>
    <p:extLst>
      <p:ext uri="{BB962C8B-B14F-4D97-AF65-F5344CB8AC3E}">
        <p14:creationId xmlns:p14="http://schemas.microsoft.com/office/powerpoint/2010/main" val="28779873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42</a:t>
            </a:fld>
            <a:endParaRPr lang="en-US"/>
          </a:p>
        </p:txBody>
      </p:sp>
    </p:spTree>
    <p:extLst>
      <p:ext uri="{BB962C8B-B14F-4D97-AF65-F5344CB8AC3E}">
        <p14:creationId xmlns:p14="http://schemas.microsoft.com/office/powerpoint/2010/main" val="12439321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43</a:t>
            </a:fld>
            <a:endParaRPr lang="en-US"/>
          </a:p>
        </p:txBody>
      </p:sp>
    </p:spTree>
    <p:extLst>
      <p:ext uri="{BB962C8B-B14F-4D97-AF65-F5344CB8AC3E}">
        <p14:creationId xmlns:p14="http://schemas.microsoft.com/office/powerpoint/2010/main" val="5151363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44</a:t>
            </a:fld>
            <a:endParaRPr lang="en-US"/>
          </a:p>
        </p:txBody>
      </p:sp>
    </p:spTree>
    <p:extLst>
      <p:ext uri="{BB962C8B-B14F-4D97-AF65-F5344CB8AC3E}">
        <p14:creationId xmlns:p14="http://schemas.microsoft.com/office/powerpoint/2010/main" val="1767979593"/>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0.xml"/><Relationship Id="rId7" Type="http://schemas.openxmlformats.org/officeDocument/2006/relationships/oleObject" Target="../embeddings/oleObject2.bin"/><Relationship Id="rId2" Type="http://schemas.openxmlformats.org/officeDocument/2006/relationships/tags" Target="../tags/tag9.xml"/><Relationship Id="rId1" Type="http://schemas.openxmlformats.org/officeDocument/2006/relationships/vmlDrawing" Target="../drawings/vmlDrawing2.vml"/><Relationship Id="rId6" Type="http://schemas.openxmlformats.org/officeDocument/2006/relationships/image" Target="../media/image3.jpeg"/><Relationship Id="rId5" Type="http://schemas.openxmlformats.org/officeDocument/2006/relationships/slideMaster" Target="../slideMasters/slideMaster1.xml"/><Relationship Id="rId4" Type="http://schemas.openxmlformats.org/officeDocument/2006/relationships/tags" Target="../tags/tag11.xml"/><Relationship Id="rId9"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8" Type="http://schemas.openxmlformats.org/officeDocument/2006/relationships/tags" Target="../tags/tag18.xml"/><Relationship Id="rId13" Type="http://schemas.openxmlformats.org/officeDocument/2006/relationships/image" Target="../media/image5.png"/><Relationship Id="rId3" Type="http://schemas.openxmlformats.org/officeDocument/2006/relationships/tags" Target="../tags/tag13.xml"/><Relationship Id="rId7" Type="http://schemas.openxmlformats.org/officeDocument/2006/relationships/tags" Target="../tags/tag17.xml"/><Relationship Id="rId12" Type="http://schemas.openxmlformats.org/officeDocument/2006/relationships/oleObject" Target="../embeddings/oleObject4.bin"/><Relationship Id="rId2" Type="http://schemas.openxmlformats.org/officeDocument/2006/relationships/tags" Target="../tags/tag12.xml"/><Relationship Id="rId1" Type="http://schemas.openxmlformats.org/officeDocument/2006/relationships/vmlDrawing" Target="../drawings/vmlDrawing3.vml"/><Relationship Id="rId6" Type="http://schemas.openxmlformats.org/officeDocument/2006/relationships/tags" Target="../tags/tag16.xml"/><Relationship Id="rId11" Type="http://schemas.openxmlformats.org/officeDocument/2006/relationships/image" Target="../media/image1.emf"/><Relationship Id="rId5" Type="http://schemas.openxmlformats.org/officeDocument/2006/relationships/tags" Target="../tags/tag15.xml"/><Relationship Id="rId10" Type="http://schemas.openxmlformats.org/officeDocument/2006/relationships/oleObject" Target="../embeddings/oleObject3.bin"/><Relationship Id="rId4" Type="http://schemas.openxmlformats.org/officeDocument/2006/relationships/tags" Target="../tags/tag14.xml"/><Relationship Id="rId9" Type="http://schemas.openxmlformats.org/officeDocument/2006/relationships/slideMaster" Target="../slideMasters/slideMaster1.xml"/><Relationship Id="rId1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0.xml"/><Relationship Id="rId7" Type="http://schemas.openxmlformats.org/officeDocument/2006/relationships/tags" Target="../tags/tag24.xml"/><Relationship Id="rId12" Type="http://schemas.openxmlformats.org/officeDocument/2006/relationships/image" Target="../media/image2.png"/><Relationship Id="rId2" Type="http://schemas.openxmlformats.org/officeDocument/2006/relationships/tags" Target="../tags/tag19.xml"/><Relationship Id="rId1" Type="http://schemas.openxmlformats.org/officeDocument/2006/relationships/vmlDrawing" Target="../drawings/vmlDrawing4.vml"/><Relationship Id="rId6" Type="http://schemas.openxmlformats.org/officeDocument/2006/relationships/tags" Target="../tags/tag23.xml"/><Relationship Id="rId11" Type="http://schemas.openxmlformats.org/officeDocument/2006/relationships/oleObject" Target="../embeddings/oleObject6.bin"/><Relationship Id="rId5" Type="http://schemas.openxmlformats.org/officeDocument/2006/relationships/tags" Target="../tags/tag22.xml"/><Relationship Id="rId10" Type="http://schemas.openxmlformats.org/officeDocument/2006/relationships/image" Target="../media/image1.emf"/><Relationship Id="rId4" Type="http://schemas.openxmlformats.org/officeDocument/2006/relationships/tags" Target="../tags/tag21.xml"/><Relationship Id="rId9" Type="http://schemas.openxmlformats.org/officeDocument/2006/relationships/oleObject" Target="../embeddings/oleObject5.bin"/></Relationships>
</file>

<file path=ppt/slideLayouts/_rels/slideLayout4.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6.xml"/><Relationship Id="rId7" Type="http://schemas.openxmlformats.org/officeDocument/2006/relationships/tags" Target="../tags/tag30.xml"/><Relationship Id="rId12" Type="http://schemas.openxmlformats.org/officeDocument/2006/relationships/image" Target="../media/image2.png"/><Relationship Id="rId2" Type="http://schemas.openxmlformats.org/officeDocument/2006/relationships/tags" Target="../tags/tag25.xml"/><Relationship Id="rId1" Type="http://schemas.openxmlformats.org/officeDocument/2006/relationships/vmlDrawing" Target="../drawings/vmlDrawing5.vml"/><Relationship Id="rId6" Type="http://schemas.openxmlformats.org/officeDocument/2006/relationships/tags" Target="../tags/tag29.xml"/><Relationship Id="rId11" Type="http://schemas.openxmlformats.org/officeDocument/2006/relationships/oleObject" Target="../embeddings/oleObject8.bin"/><Relationship Id="rId5" Type="http://schemas.openxmlformats.org/officeDocument/2006/relationships/tags" Target="../tags/tag28.xml"/><Relationship Id="rId10" Type="http://schemas.openxmlformats.org/officeDocument/2006/relationships/image" Target="../media/image1.emf"/><Relationship Id="rId4" Type="http://schemas.openxmlformats.org/officeDocument/2006/relationships/tags" Target="../tags/tag27.xml"/><Relationship Id="rId9" Type="http://schemas.openxmlformats.org/officeDocument/2006/relationships/oleObject" Target="../embeddings/oleObject7.bin"/></Relationships>
</file>

<file path=ppt/slideLayouts/_rels/slideLayout5.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32.xml"/><Relationship Id="rId7" Type="http://schemas.openxmlformats.org/officeDocument/2006/relationships/tags" Target="../tags/tag36.xml"/><Relationship Id="rId12" Type="http://schemas.openxmlformats.org/officeDocument/2006/relationships/image" Target="../media/image2.png"/><Relationship Id="rId2" Type="http://schemas.openxmlformats.org/officeDocument/2006/relationships/tags" Target="../tags/tag31.xml"/><Relationship Id="rId1" Type="http://schemas.openxmlformats.org/officeDocument/2006/relationships/vmlDrawing" Target="../drawings/vmlDrawing6.vml"/><Relationship Id="rId6" Type="http://schemas.openxmlformats.org/officeDocument/2006/relationships/tags" Target="../tags/tag35.xml"/><Relationship Id="rId11" Type="http://schemas.openxmlformats.org/officeDocument/2006/relationships/oleObject" Target="../embeddings/oleObject10.bin"/><Relationship Id="rId5" Type="http://schemas.openxmlformats.org/officeDocument/2006/relationships/tags" Target="../tags/tag34.xml"/><Relationship Id="rId10" Type="http://schemas.openxmlformats.org/officeDocument/2006/relationships/image" Target="../media/image1.emf"/><Relationship Id="rId4" Type="http://schemas.openxmlformats.org/officeDocument/2006/relationships/tags" Target="../tags/tag33.xml"/><Relationship Id="rId9" Type="http://schemas.openxmlformats.org/officeDocument/2006/relationships/oleObject" Target="../embeddings/oleObject9.bin"/></Relationships>
</file>

<file path=ppt/slideLayouts/_rels/slideLayout6.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image" Target="../media/image2.png"/><Relationship Id="rId2" Type="http://schemas.openxmlformats.org/officeDocument/2006/relationships/tags" Target="../tags/tag37.xml"/><Relationship Id="rId1" Type="http://schemas.openxmlformats.org/officeDocument/2006/relationships/vmlDrawing" Target="../drawings/vmlDrawing7.vml"/><Relationship Id="rId6" Type="http://schemas.openxmlformats.org/officeDocument/2006/relationships/tags" Target="../tags/tag41.xml"/><Relationship Id="rId11" Type="http://schemas.openxmlformats.org/officeDocument/2006/relationships/oleObject" Target="../embeddings/oleObject12.bin"/><Relationship Id="rId5" Type="http://schemas.openxmlformats.org/officeDocument/2006/relationships/tags" Target="../tags/tag40.xml"/><Relationship Id="rId10" Type="http://schemas.openxmlformats.org/officeDocument/2006/relationships/image" Target="../media/image1.emf"/><Relationship Id="rId4" Type="http://schemas.openxmlformats.org/officeDocument/2006/relationships/tags" Target="../tags/tag39.xml"/><Relationship Id="rId9" Type="http://schemas.openxmlformats.org/officeDocument/2006/relationships/oleObject" Target="../embeddings/oleObject11.bin"/></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44.xml"/><Relationship Id="rId7" Type="http://schemas.openxmlformats.org/officeDocument/2006/relationships/tags" Target="../tags/tag48.xml"/><Relationship Id="rId12" Type="http://schemas.openxmlformats.org/officeDocument/2006/relationships/image" Target="../media/image2.png"/><Relationship Id="rId2" Type="http://schemas.openxmlformats.org/officeDocument/2006/relationships/tags" Target="../tags/tag43.xml"/><Relationship Id="rId1" Type="http://schemas.openxmlformats.org/officeDocument/2006/relationships/vmlDrawing" Target="../drawings/vmlDrawing8.vml"/><Relationship Id="rId6" Type="http://schemas.openxmlformats.org/officeDocument/2006/relationships/tags" Target="../tags/tag47.xml"/><Relationship Id="rId11" Type="http://schemas.openxmlformats.org/officeDocument/2006/relationships/oleObject" Target="../embeddings/oleObject14.bin"/><Relationship Id="rId5" Type="http://schemas.openxmlformats.org/officeDocument/2006/relationships/tags" Target="../tags/tag46.xml"/><Relationship Id="rId10" Type="http://schemas.openxmlformats.org/officeDocument/2006/relationships/image" Target="../media/image1.emf"/><Relationship Id="rId4" Type="http://schemas.openxmlformats.org/officeDocument/2006/relationships/tags" Target="../tags/tag45.xml"/><Relationship Id="rId9" Type="http://schemas.openxmlformats.org/officeDocument/2006/relationships/oleObject" Target="../embeddings/oleObject13.bin"/></Relationships>
</file>

<file path=ppt/slideLayouts/_rels/slideLayout9.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9.xml"/><Relationship Id="rId1" Type="http://schemas.openxmlformats.org/officeDocument/2006/relationships/vmlDrawing" Target="../drawings/vmlDrawing9.vml"/><Relationship Id="rId5" Type="http://schemas.openxmlformats.org/officeDocument/2006/relationships/image" Target="../media/image1.emf"/><Relationship Id="rId4" Type="http://schemas.openxmlformats.org/officeDocument/2006/relationships/oleObject" Target="../embeddings/oleObject15.bin"/></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51.xml"/><Relationship Id="rId7" Type="http://schemas.openxmlformats.org/officeDocument/2006/relationships/oleObject" Target="../embeddings/oleObject16.bin"/><Relationship Id="rId2" Type="http://schemas.openxmlformats.org/officeDocument/2006/relationships/tags" Target="../tags/tag50.xml"/><Relationship Id="rId1" Type="http://schemas.openxmlformats.org/officeDocument/2006/relationships/vmlDrawing" Target="../drawings/vmlDrawing10.vml"/><Relationship Id="rId6" Type="http://schemas.openxmlformats.org/officeDocument/2006/relationships/image" Target="../media/image3.jpeg"/><Relationship Id="rId5" Type="http://schemas.openxmlformats.org/officeDocument/2006/relationships/slideMaster" Target="../slideMasters/slideMaster1.xml"/><Relationship Id="rId4" Type="http://schemas.openxmlformats.org/officeDocument/2006/relationships/tags" Target="../tags/tag52.xml"/><Relationship Id="rId9" Type="http://schemas.openxmlformats.org/officeDocument/2006/relationships/oleObject" Target="../embeddings/oleObject17.bin"/></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2">
    <p:spTree>
      <p:nvGrpSpPr>
        <p:cNvPr id="1" name=""/>
        <p:cNvGrpSpPr/>
        <p:nvPr/>
      </p:nvGrpSpPr>
      <p:grpSpPr>
        <a:xfrm>
          <a:off x="0" y="0"/>
          <a:ext cx="0" cy="0"/>
          <a:chOff x="0" y="0"/>
          <a:chExt cx="0" cy="0"/>
        </a:xfrm>
      </p:grpSpPr>
      <p:pic>
        <p:nvPicPr>
          <p:cNvPr id="2" name="Image 1"/>
          <p:cNvPicPr>
            <a:picLocks noChangeAspect="1"/>
          </p:cNvPicPr>
          <p:nvPr userDrawn="1"/>
        </p:nvPicPr>
        <p:blipFill rotWithShape="1">
          <a:blip r:embed="rId6" cstate="print">
            <a:extLst>
              <a:ext uri="{28A0092B-C50C-407E-A947-70E740481C1C}">
                <a14:useLocalDpi xmlns:a14="http://schemas.microsoft.com/office/drawing/2010/main"/>
              </a:ext>
            </a:extLst>
          </a:blip>
          <a:srcRect/>
          <a:stretch/>
        </p:blipFill>
        <p:spPr>
          <a:xfrm>
            <a:off x="-1" y="1344613"/>
            <a:ext cx="9906001" cy="5513387"/>
          </a:xfrm>
          <a:prstGeom prst="rect">
            <a:avLst/>
          </a:prstGeom>
        </p:spPr>
      </p:pic>
      <p:sp>
        <p:nvSpPr>
          <p:cNvPr id="5" name="Rectangle 7"/>
          <p:cNvSpPr/>
          <p:nvPr userDrawn="1">
            <p:custDataLst>
              <p:tags r:id="rId2"/>
            </p:custDataLst>
          </p:nvPr>
        </p:nvSpPr>
        <p:spPr bwMode="auto">
          <a:xfrm>
            <a:off x="-1588" y="0"/>
            <a:ext cx="9907588" cy="2682875"/>
          </a:xfrm>
          <a:custGeom>
            <a:avLst/>
            <a:gdLst>
              <a:gd name="connsiteX0" fmla="*/ 0 w 10685085"/>
              <a:gd name="connsiteY0" fmla="*/ 0 h 684481"/>
              <a:gd name="connsiteX1" fmla="*/ 10685085 w 10685085"/>
              <a:gd name="connsiteY1" fmla="*/ 0 h 684481"/>
              <a:gd name="connsiteX2" fmla="*/ 10685085 w 10685085"/>
              <a:gd name="connsiteY2" fmla="*/ 684481 h 684481"/>
              <a:gd name="connsiteX3" fmla="*/ 0 w 10685085"/>
              <a:gd name="connsiteY3" fmla="*/ 684481 h 684481"/>
              <a:gd name="connsiteX4" fmla="*/ 0 w 10685085"/>
              <a:gd name="connsiteY4" fmla="*/ 0 h 684481"/>
              <a:gd name="connsiteX0" fmla="*/ 0 w 10685085"/>
              <a:gd name="connsiteY0" fmla="*/ 0 h 684481"/>
              <a:gd name="connsiteX1" fmla="*/ 10685085 w 10685085"/>
              <a:gd name="connsiteY1" fmla="*/ 0 h 684481"/>
              <a:gd name="connsiteX2" fmla="*/ 10685085 w 10685085"/>
              <a:gd name="connsiteY2" fmla="*/ 684481 h 684481"/>
              <a:gd name="connsiteX3" fmla="*/ 525849 w 10685085"/>
              <a:gd name="connsiteY3" fmla="*/ 678410 h 684481"/>
              <a:gd name="connsiteX4" fmla="*/ 0 w 10685085"/>
              <a:gd name="connsiteY4" fmla="*/ 684481 h 684481"/>
              <a:gd name="connsiteX5" fmla="*/ 0 w 10685085"/>
              <a:gd name="connsiteY5" fmla="*/ 0 h 684481"/>
              <a:gd name="connsiteX0" fmla="*/ 0 w 10685085"/>
              <a:gd name="connsiteY0" fmla="*/ 0 h 684481"/>
              <a:gd name="connsiteX1" fmla="*/ 10685085 w 10685085"/>
              <a:gd name="connsiteY1" fmla="*/ 0 h 684481"/>
              <a:gd name="connsiteX2" fmla="*/ 10685085 w 10685085"/>
              <a:gd name="connsiteY2" fmla="*/ 684481 h 684481"/>
              <a:gd name="connsiteX3" fmla="*/ 1063736 w 10685085"/>
              <a:gd name="connsiteY3" fmla="*/ 670939 h 684481"/>
              <a:gd name="connsiteX4" fmla="*/ 525849 w 10685085"/>
              <a:gd name="connsiteY4" fmla="*/ 678410 h 684481"/>
              <a:gd name="connsiteX5" fmla="*/ 0 w 10685085"/>
              <a:gd name="connsiteY5" fmla="*/ 684481 h 684481"/>
              <a:gd name="connsiteX6" fmla="*/ 0 w 10685085"/>
              <a:gd name="connsiteY6" fmla="*/ 0 h 684481"/>
              <a:gd name="connsiteX0" fmla="*/ 0 w 10685085"/>
              <a:gd name="connsiteY0" fmla="*/ 0 h 684481"/>
              <a:gd name="connsiteX1" fmla="*/ 10685085 w 10685085"/>
              <a:gd name="connsiteY1" fmla="*/ 0 h 684481"/>
              <a:gd name="connsiteX2" fmla="*/ 10685085 w 10685085"/>
              <a:gd name="connsiteY2" fmla="*/ 684481 h 684481"/>
              <a:gd name="connsiteX3" fmla="*/ 1063736 w 10685085"/>
              <a:gd name="connsiteY3" fmla="*/ 670939 h 684481"/>
              <a:gd name="connsiteX4" fmla="*/ 525849 w 10685085"/>
              <a:gd name="connsiteY4" fmla="*/ 678410 h 684481"/>
              <a:gd name="connsiteX5" fmla="*/ 0 w 10685085"/>
              <a:gd name="connsiteY5" fmla="*/ 684481 h 684481"/>
              <a:gd name="connsiteX6" fmla="*/ 0 w 10685085"/>
              <a:gd name="connsiteY6" fmla="*/ 0 h 684481"/>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157465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157465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157465 w 10685085"/>
              <a:gd name="connsiteY4" fmla="*/ 670939 h 1022049"/>
              <a:gd name="connsiteX5" fmla="*/ 533320 w 10685085"/>
              <a:gd name="connsiteY5" fmla="*/ 1022049 h 1022049"/>
              <a:gd name="connsiteX6" fmla="*/ 23183 w 10685085"/>
              <a:gd name="connsiteY6" fmla="*/ 684481 h 1022049"/>
              <a:gd name="connsiteX7" fmla="*/ 0 w 10685085"/>
              <a:gd name="connsiteY7" fmla="*/ 0 h 1022049"/>
              <a:gd name="connsiteX0" fmla="*/ 0 w 10673494"/>
              <a:gd name="connsiteY0" fmla="*/ 5825 h 1022049"/>
              <a:gd name="connsiteX1" fmla="*/ 10673494 w 10673494"/>
              <a:gd name="connsiteY1" fmla="*/ 0 h 1022049"/>
              <a:gd name="connsiteX2" fmla="*/ 10673494 w 10673494"/>
              <a:gd name="connsiteY2" fmla="*/ 303491 h 1022049"/>
              <a:gd name="connsiteX3" fmla="*/ 10211167 w 10673494"/>
              <a:gd name="connsiteY3" fmla="*/ 678410 h 1022049"/>
              <a:gd name="connsiteX4" fmla="*/ 1145874 w 10673494"/>
              <a:gd name="connsiteY4" fmla="*/ 670939 h 1022049"/>
              <a:gd name="connsiteX5" fmla="*/ 521729 w 10673494"/>
              <a:gd name="connsiteY5" fmla="*/ 1022049 h 1022049"/>
              <a:gd name="connsiteX6" fmla="*/ 11592 w 10673494"/>
              <a:gd name="connsiteY6" fmla="*/ 684481 h 1022049"/>
              <a:gd name="connsiteX7" fmla="*/ 0 w 10673494"/>
              <a:gd name="connsiteY7" fmla="*/ 5825 h 1022049"/>
              <a:gd name="connsiteX0" fmla="*/ 0 w 10673494"/>
              <a:gd name="connsiteY0" fmla="*/ 0 h 1045351"/>
              <a:gd name="connsiteX1" fmla="*/ 10673494 w 10673494"/>
              <a:gd name="connsiteY1" fmla="*/ 23302 h 1045351"/>
              <a:gd name="connsiteX2" fmla="*/ 10673494 w 10673494"/>
              <a:gd name="connsiteY2" fmla="*/ 326793 h 1045351"/>
              <a:gd name="connsiteX3" fmla="*/ 10211167 w 10673494"/>
              <a:gd name="connsiteY3" fmla="*/ 701712 h 1045351"/>
              <a:gd name="connsiteX4" fmla="*/ 1145874 w 10673494"/>
              <a:gd name="connsiteY4" fmla="*/ 694241 h 1045351"/>
              <a:gd name="connsiteX5" fmla="*/ 521729 w 10673494"/>
              <a:gd name="connsiteY5" fmla="*/ 1045351 h 1045351"/>
              <a:gd name="connsiteX6" fmla="*/ 11592 w 10673494"/>
              <a:gd name="connsiteY6" fmla="*/ 707783 h 1045351"/>
              <a:gd name="connsiteX7" fmla="*/ 0 w 10673494"/>
              <a:gd name="connsiteY7" fmla="*/ 0 h 1045351"/>
              <a:gd name="connsiteX0" fmla="*/ 0 w 10667698"/>
              <a:gd name="connsiteY0" fmla="*/ 0 h 1027875"/>
              <a:gd name="connsiteX1" fmla="*/ 10667698 w 10667698"/>
              <a:gd name="connsiteY1" fmla="*/ 5826 h 1027875"/>
              <a:gd name="connsiteX2" fmla="*/ 10667698 w 10667698"/>
              <a:gd name="connsiteY2" fmla="*/ 309317 h 1027875"/>
              <a:gd name="connsiteX3" fmla="*/ 10205371 w 10667698"/>
              <a:gd name="connsiteY3" fmla="*/ 684236 h 1027875"/>
              <a:gd name="connsiteX4" fmla="*/ 1140078 w 10667698"/>
              <a:gd name="connsiteY4" fmla="*/ 676765 h 1027875"/>
              <a:gd name="connsiteX5" fmla="*/ 515933 w 10667698"/>
              <a:gd name="connsiteY5" fmla="*/ 1027875 h 1027875"/>
              <a:gd name="connsiteX6" fmla="*/ 5796 w 10667698"/>
              <a:gd name="connsiteY6" fmla="*/ 690307 h 1027875"/>
              <a:gd name="connsiteX7" fmla="*/ 0 w 10667698"/>
              <a:gd name="connsiteY7" fmla="*/ 0 h 1027875"/>
              <a:gd name="connsiteX0" fmla="*/ 5796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4282 w 10661902"/>
              <a:gd name="connsiteY4" fmla="*/ 676765 h 1027875"/>
              <a:gd name="connsiteX5" fmla="*/ 510137 w 10661902"/>
              <a:gd name="connsiteY5" fmla="*/ 1027875 h 1027875"/>
              <a:gd name="connsiteX6" fmla="*/ 0 w 10661902"/>
              <a:gd name="connsiteY6" fmla="*/ 690307 h 1027875"/>
              <a:gd name="connsiteX7" fmla="*/ 5796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4282 w 10661902"/>
              <a:gd name="connsiteY4" fmla="*/ 676765 h 1027875"/>
              <a:gd name="connsiteX5" fmla="*/ 510137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4282 w 10661902"/>
              <a:gd name="connsiteY4" fmla="*/ 676765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7441 w 10661902"/>
              <a:gd name="connsiteY4" fmla="*/ 689465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3758 w 10661902"/>
              <a:gd name="connsiteY4" fmla="*/ 62914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0 w 10661901"/>
              <a:gd name="connsiteY0" fmla="*/ 0 h 1027875"/>
              <a:gd name="connsiteX1" fmla="*/ 10661901 w 10661901"/>
              <a:gd name="connsiteY1" fmla="*/ 5826 h 1027875"/>
              <a:gd name="connsiteX2" fmla="*/ 10661901 w 10661901"/>
              <a:gd name="connsiteY2" fmla="*/ 309317 h 1027875"/>
              <a:gd name="connsiteX3" fmla="*/ 10199574 w 10661901"/>
              <a:gd name="connsiteY3" fmla="*/ 684236 h 1027875"/>
              <a:gd name="connsiteX4" fmla="*/ 1140598 w 10661901"/>
              <a:gd name="connsiteY4" fmla="*/ 686290 h 1027875"/>
              <a:gd name="connsiteX5" fmla="*/ 560675 w 10661901"/>
              <a:gd name="connsiteY5" fmla="*/ 1027875 h 1027875"/>
              <a:gd name="connsiteX6" fmla="*/ 3158 w 10661901"/>
              <a:gd name="connsiteY6" fmla="*/ 674432 h 1027875"/>
              <a:gd name="connsiteX7" fmla="*/ 0 w 10661901"/>
              <a:gd name="connsiteY7" fmla="*/ 0 h 1027875"/>
              <a:gd name="connsiteX0" fmla="*/ 0 w 10661901"/>
              <a:gd name="connsiteY0" fmla="*/ 0 h 1027875"/>
              <a:gd name="connsiteX1" fmla="*/ 10661901 w 10661901"/>
              <a:gd name="connsiteY1" fmla="*/ 5826 h 1027875"/>
              <a:gd name="connsiteX2" fmla="*/ 10661901 w 10661901"/>
              <a:gd name="connsiteY2" fmla="*/ 309317 h 1027875"/>
              <a:gd name="connsiteX3" fmla="*/ 10199574 w 10661901"/>
              <a:gd name="connsiteY3" fmla="*/ 684236 h 1027875"/>
              <a:gd name="connsiteX4" fmla="*/ 1140598 w 10661901"/>
              <a:gd name="connsiteY4" fmla="*/ 686290 h 1027875"/>
              <a:gd name="connsiteX5" fmla="*/ 560675 w 10661901"/>
              <a:gd name="connsiteY5" fmla="*/ 1027875 h 1027875"/>
              <a:gd name="connsiteX6" fmla="*/ 3158 w 10661901"/>
              <a:gd name="connsiteY6" fmla="*/ 683957 h 1027875"/>
              <a:gd name="connsiteX7" fmla="*/ 0 w 10661901"/>
              <a:gd name="connsiteY7" fmla="*/ 0 h 1027875"/>
              <a:gd name="connsiteX0" fmla="*/ 0 w 10710088"/>
              <a:gd name="connsiteY0" fmla="*/ 0 h 1027875"/>
              <a:gd name="connsiteX1" fmla="*/ 10661901 w 10710088"/>
              <a:gd name="connsiteY1" fmla="*/ 5826 h 1027875"/>
              <a:gd name="connsiteX2" fmla="*/ 10661901 w 10710088"/>
              <a:gd name="connsiteY2" fmla="*/ 309317 h 1027875"/>
              <a:gd name="connsiteX3" fmla="*/ 10668871 w 10710088"/>
              <a:gd name="connsiteY3" fmla="*/ 684236 h 1027875"/>
              <a:gd name="connsiteX4" fmla="*/ 1140598 w 10710088"/>
              <a:gd name="connsiteY4" fmla="*/ 686290 h 1027875"/>
              <a:gd name="connsiteX5" fmla="*/ 560675 w 10710088"/>
              <a:gd name="connsiteY5" fmla="*/ 1027875 h 1027875"/>
              <a:gd name="connsiteX6" fmla="*/ 3158 w 10710088"/>
              <a:gd name="connsiteY6" fmla="*/ 683957 h 1027875"/>
              <a:gd name="connsiteX7" fmla="*/ 0 w 10710088"/>
              <a:gd name="connsiteY7" fmla="*/ 0 h 1027875"/>
              <a:gd name="connsiteX0" fmla="*/ 0 w 10668871"/>
              <a:gd name="connsiteY0" fmla="*/ 0 h 1027875"/>
              <a:gd name="connsiteX1" fmla="*/ 10661901 w 10668871"/>
              <a:gd name="connsiteY1" fmla="*/ 5826 h 1027875"/>
              <a:gd name="connsiteX2" fmla="*/ 10668871 w 10668871"/>
              <a:gd name="connsiteY2" fmla="*/ 684236 h 1027875"/>
              <a:gd name="connsiteX3" fmla="*/ 1140598 w 10668871"/>
              <a:gd name="connsiteY3" fmla="*/ 686290 h 1027875"/>
              <a:gd name="connsiteX4" fmla="*/ 560675 w 10668871"/>
              <a:gd name="connsiteY4" fmla="*/ 1027875 h 1027875"/>
              <a:gd name="connsiteX5" fmla="*/ 3158 w 10668871"/>
              <a:gd name="connsiteY5" fmla="*/ 683957 h 1027875"/>
              <a:gd name="connsiteX6" fmla="*/ 0 w 10668871"/>
              <a:gd name="connsiteY6" fmla="*/ 0 h 1027875"/>
              <a:gd name="connsiteX0" fmla="*/ 0 w 10662015"/>
              <a:gd name="connsiteY0" fmla="*/ 0 h 1027875"/>
              <a:gd name="connsiteX1" fmla="*/ 10661901 w 10662015"/>
              <a:gd name="connsiteY1" fmla="*/ 5826 h 1027875"/>
              <a:gd name="connsiteX2" fmla="*/ 10632772 w 10662015"/>
              <a:gd name="connsiteY2" fmla="*/ 684236 h 1027875"/>
              <a:gd name="connsiteX3" fmla="*/ 1140598 w 10662015"/>
              <a:gd name="connsiteY3" fmla="*/ 686290 h 1027875"/>
              <a:gd name="connsiteX4" fmla="*/ 560675 w 10662015"/>
              <a:gd name="connsiteY4" fmla="*/ 1027875 h 1027875"/>
              <a:gd name="connsiteX5" fmla="*/ 3158 w 10662015"/>
              <a:gd name="connsiteY5" fmla="*/ 683957 h 1027875"/>
              <a:gd name="connsiteX6" fmla="*/ 0 w 10662015"/>
              <a:gd name="connsiteY6" fmla="*/ 0 h 1027875"/>
              <a:gd name="connsiteX0" fmla="*/ 0 w 10632772"/>
              <a:gd name="connsiteY0" fmla="*/ 0 h 1027875"/>
              <a:gd name="connsiteX1" fmla="*/ 10616776 w 10632772"/>
              <a:gd name="connsiteY1" fmla="*/ 559150 h 1027875"/>
              <a:gd name="connsiteX2" fmla="*/ 10632772 w 10632772"/>
              <a:gd name="connsiteY2" fmla="*/ 684236 h 1027875"/>
              <a:gd name="connsiteX3" fmla="*/ 1140598 w 10632772"/>
              <a:gd name="connsiteY3" fmla="*/ 686290 h 1027875"/>
              <a:gd name="connsiteX4" fmla="*/ 560675 w 10632772"/>
              <a:gd name="connsiteY4" fmla="*/ 1027875 h 1027875"/>
              <a:gd name="connsiteX5" fmla="*/ 3158 w 10632772"/>
              <a:gd name="connsiteY5" fmla="*/ 683957 h 1027875"/>
              <a:gd name="connsiteX6" fmla="*/ 0 w 10632772"/>
              <a:gd name="connsiteY6" fmla="*/ 0 h 1027875"/>
              <a:gd name="connsiteX0" fmla="*/ 5867 w 10629614"/>
              <a:gd name="connsiteY0" fmla="*/ 12316 h 468725"/>
              <a:gd name="connsiteX1" fmla="*/ 10613618 w 10629614"/>
              <a:gd name="connsiteY1" fmla="*/ 0 h 468725"/>
              <a:gd name="connsiteX2" fmla="*/ 10629614 w 10629614"/>
              <a:gd name="connsiteY2" fmla="*/ 125086 h 468725"/>
              <a:gd name="connsiteX3" fmla="*/ 1137440 w 10629614"/>
              <a:gd name="connsiteY3" fmla="*/ 127140 h 468725"/>
              <a:gd name="connsiteX4" fmla="*/ 557517 w 10629614"/>
              <a:gd name="connsiteY4" fmla="*/ 468725 h 468725"/>
              <a:gd name="connsiteX5" fmla="*/ 0 w 10629614"/>
              <a:gd name="connsiteY5" fmla="*/ 124807 h 468725"/>
              <a:gd name="connsiteX6" fmla="*/ 5867 w 10629614"/>
              <a:gd name="connsiteY6" fmla="*/ 12316 h 468725"/>
              <a:gd name="connsiteX0" fmla="*/ 0 w 10636382"/>
              <a:gd name="connsiteY0" fmla="*/ 12316 h 468725"/>
              <a:gd name="connsiteX1" fmla="*/ 10620386 w 10636382"/>
              <a:gd name="connsiteY1" fmla="*/ 0 h 468725"/>
              <a:gd name="connsiteX2" fmla="*/ 10636382 w 10636382"/>
              <a:gd name="connsiteY2" fmla="*/ 125086 h 468725"/>
              <a:gd name="connsiteX3" fmla="*/ 1144208 w 10636382"/>
              <a:gd name="connsiteY3" fmla="*/ 127140 h 468725"/>
              <a:gd name="connsiteX4" fmla="*/ 564285 w 10636382"/>
              <a:gd name="connsiteY4" fmla="*/ 468725 h 468725"/>
              <a:gd name="connsiteX5" fmla="*/ 6768 w 10636382"/>
              <a:gd name="connsiteY5" fmla="*/ 124807 h 468725"/>
              <a:gd name="connsiteX6" fmla="*/ 0 w 10636382"/>
              <a:gd name="connsiteY6" fmla="*/ 12316 h 468725"/>
              <a:gd name="connsiteX0" fmla="*/ 239608 w 10629614"/>
              <a:gd name="connsiteY0" fmla="*/ 21841 h 468725"/>
              <a:gd name="connsiteX1" fmla="*/ 10613618 w 10629614"/>
              <a:gd name="connsiteY1" fmla="*/ 0 h 468725"/>
              <a:gd name="connsiteX2" fmla="*/ 10629614 w 10629614"/>
              <a:gd name="connsiteY2" fmla="*/ 125086 h 468725"/>
              <a:gd name="connsiteX3" fmla="*/ 1137440 w 10629614"/>
              <a:gd name="connsiteY3" fmla="*/ 127140 h 468725"/>
              <a:gd name="connsiteX4" fmla="*/ 557517 w 10629614"/>
              <a:gd name="connsiteY4" fmla="*/ 468725 h 468725"/>
              <a:gd name="connsiteX5" fmla="*/ 0 w 10629614"/>
              <a:gd name="connsiteY5" fmla="*/ 124807 h 468725"/>
              <a:gd name="connsiteX6" fmla="*/ 239608 w 10629614"/>
              <a:gd name="connsiteY6" fmla="*/ 21841 h 468725"/>
              <a:gd name="connsiteX0" fmla="*/ 239608 w 10629614"/>
              <a:gd name="connsiteY0" fmla="*/ 21841 h 468725"/>
              <a:gd name="connsiteX1" fmla="*/ 10613618 w 10629614"/>
              <a:gd name="connsiteY1" fmla="*/ 0 h 468725"/>
              <a:gd name="connsiteX2" fmla="*/ 10629614 w 10629614"/>
              <a:gd name="connsiteY2" fmla="*/ 125086 h 468725"/>
              <a:gd name="connsiteX3" fmla="*/ 1137440 w 10629614"/>
              <a:gd name="connsiteY3" fmla="*/ 127140 h 468725"/>
              <a:gd name="connsiteX4" fmla="*/ 557517 w 10629614"/>
              <a:gd name="connsiteY4" fmla="*/ 468725 h 468725"/>
              <a:gd name="connsiteX5" fmla="*/ 0 w 10629614"/>
              <a:gd name="connsiteY5" fmla="*/ 124807 h 468725"/>
              <a:gd name="connsiteX6" fmla="*/ 239608 w 10629614"/>
              <a:gd name="connsiteY6" fmla="*/ 21841 h 468725"/>
              <a:gd name="connsiteX0" fmla="*/ 0 w 10630065"/>
              <a:gd name="connsiteY0" fmla="*/ 2791 h 468725"/>
              <a:gd name="connsiteX1" fmla="*/ 10614069 w 10630065"/>
              <a:gd name="connsiteY1" fmla="*/ 0 h 468725"/>
              <a:gd name="connsiteX2" fmla="*/ 10630065 w 10630065"/>
              <a:gd name="connsiteY2" fmla="*/ 125086 h 468725"/>
              <a:gd name="connsiteX3" fmla="*/ 1137891 w 10630065"/>
              <a:gd name="connsiteY3" fmla="*/ 127140 h 468725"/>
              <a:gd name="connsiteX4" fmla="*/ 557968 w 10630065"/>
              <a:gd name="connsiteY4" fmla="*/ 468725 h 468725"/>
              <a:gd name="connsiteX5" fmla="*/ 451 w 10630065"/>
              <a:gd name="connsiteY5" fmla="*/ 124807 h 468725"/>
              <a:gd name="connsiteX6" fmla="*/ 0 w 10630065"/>
              <a:gd name="connsiteY6" fmla="*/ 2791 h 468725"/>
              <a:gd name="connsiteX0" fmla="*/ 0 w 10630065"/>
              <a:gd name="connsiteY0" fmla="*/ 2791 h 468725"/>
              <a:gd name="connsiteX1" fmla="*/ 10614069 w 10630065"/>
              <a:gd name="connsiteY1" fmla="*/ 0 h 468725"/>
              <a:gd name="connsiteX2" fmla="*/ 10630065 w 10630065"/>
              <a:gd name="connsiteY2" fmla="*/ 125086 h 468725"/>
              <a:gd name="connsiteX3" fmla="*/ 1137891 w 10630065"/>
              <a:gd name="connsiteY3" fmla="*/ 127140 h 468725"/>
              <a:gd name="connsiteX4" fmla="*/ 557968 w 10630065"/>
              <a:gd name="connsiteY4" fmla="*/ 468725 h 468725"/>
              <a:gd name="connsiteX5" fmla="*/ 451 w 10630065"/>
              <a:gd name="connsiteY5" fmla="*/ 124807 h 468725"/>
              <a:gd name="connsiteX6" fmla="*/ 0 w 10630065"/>
              <a:gd name="connsiteY6"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451 w 10630556"/>
              <a:gd name="connsiteY5" fmla="*/ 124807 h 468725"/>
              <a:gd name="connsiteX6" fmla="*/ 0 w 10630556"/>
              <a:gd name="connsiteY6"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75946 w 10630556"/>
              <a:gd name="connsiteY5" fmla="*/ 125867 h 468725"/>
              <a:gd name="connsiteX6" fmla="*/ 451 w 10630556"/>
              <a:gd name="connsiteY6" fmla="*/ 124807 h 468725"/>
              <a:gd name="connsiteX7" fmla="*/ 0 w 10630556"/>
              <a:gd name="connsiteY7"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75946 w 10630556"/>
              <a:gd name="connsiteY5" fmla="*/ 125867 h 468725"/>
              <a:gd name="connsiteX6" fmla="*/ 451 w 10630556"/>
              <a:gd name="connsiteY6" fmla="*/ 124807 h 468725"/>
              <a:gd name="connsiteX7" fmla="*/ 0 w 10630556"/>
              <a:gd name="connsiteY7"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75946 w 10630556"/>
              <a:gd name="connsiteY5" fmla="*/ 125867 h 468725"/>
              <a:gd name="connsiteX6" fmla="*/ 451 w 10630556"/>
              <a:gd name="connsiteY6" fmla="*/ 124807 h 468725"/>
              <a:gd name="connsiteX7" fmla="*/ 0 w 10630556"/>
              <a:gd name="connsiteY7" fmla="*/ 2791 h 468725"/>
              <a:gd name="connsiteX0" fmla="*/ 782750 w 11413306"/>
              <a:gd name="connsiteY0" fmla="*/ 2791 h 468725"/>
              <a:gd name="connsiteX1" fmla="*/ 11412612 w 11413306"/>
              <a:gd name="connsiteY1" fmla="*/ 0 h 468725"/>
              <a:gd name="connsiteX2" fmla="*/ 11412815 w 11413306"/>
              <a:gd name="connsiteY2" fmla="*/ 125086 h 468725"/>
              <a:gd name="connsiteX3" fmla="*/ 1920641 w 11413306"/>
              <a:gd name="connsiteY3" fmla="*/ 127140 h 468725"/>
              <a:gd name="connsiteX4" fmla="*/ 1340718 w 11413306"/>
              <a:gd name="connsiteY4" fmla="*/ 468725 h 468725"/>
              <a:gd name="connsiteX5" fmla="*/ 858696 w 11413306"/>
              <a:gd name="connsiteY5" fmla="*/ 125867 h 468725"/>
              <a:gd name="connsiteX6" fmla="*/ 782750 w 11413306"/>
              <a:gd name="connsiteY6" fmla="*/ 2791 h 468725"/>
              <a:gd name="connsiteX0" fmla="*/ 802813 w 11357561"/>
              <a:gd name="connsiteY0" fmla="*/ 2791 h 468725"/>
              <a:gd name="connsiteX1" fmla="*/ 11356867 w 11357561"/>
              <a:gd name="connsiteY1" fmla="*/ 0 h 468725"/>
              <a:gd name="connsiteX2" fmla="*/ 11357070 w 11357561"/>
              <a:gd name="connsiteY2" fmla="*/ 125086 h 468725"/>
              <a:gd name="connsiteX3" fmla="*/ 1864896 w 11357561"/>
              <a:gd name="connsiteY3" fmla="*/ 127140 h 468725"/>
              <a:gd name="connsiteX4" fmla="*/ 1284973 w 11357561"/>
              <a:gd name="connsiteY4" fmla="*/ 468725 h 468725"/>
              <a:gd name="connsiteX5" fmla="*/ 802951 w 11357561"/>
              <a:gd name="connsiteY5" fmla="*/ 125867 h 468725"/>
              <a:gd name="connsiteX6" fmla="*/ 802813 w 11357561"/>
              <a:gd name="connsiteY6" fmla="*/ 2791 h 468725"/>
              <a:gd name="connsiteX0" fmla="*/ 341552 w 10896300"/>
              <a:gd name="connsiteY0" fmla="*/ 2791 h 468725"/>
              <a:gd name="connsiteX1" fmla="*/ 10895606 w 10896300"/>
              <a:gd name="connsiteY1" fmla="*/ 0 h 468725"/>
              <a:gd name="connsiteX2" fmla="*/ 10895809 w 10896300"/>
              <a:gd name="connsiteY2" fmla="*/ 125086 h 468725"/>
              <a:gd name="connsiteX3" fmla="*/ 1403635 w 10896300"/>
              <a:gd name="connsiteY3" fmla="*/ 127140 h 468725"/>
              <a:gd name="connsiteX4" fmla="*/ 823712 w 10896300"/>
              <a:gd name="connsiteY4" fmla="*/ 468725 h 468725"/>
              <a:gd name="connsiteX5" fmla="*/ 341690 w 10896300"/>
              <a:gd name="connsiteY5" fmla="*/ 125867 h 468725"/>
              <a:gd name="connsiteX6" fmla="*/ 341552 w 10896300"/>
              <a:gd name="connsiteY6" fmla="*/ 2791 h 468725"/>
              <a:gd name="connsiteX0" fmla="*/ 41143 w 10595891"/>
              <a:gd name="connsiteY0" fmla="*/ 2791 h 468725"/>
              <a:gd name="connsiteX1" fmla="*/ 10595197 w 10595891"/>
              <a:gd name="connsiteY1" fmla="*/ 0 h 468725"/>
              <a:gd name="connsiteX2" fmla="*/ 10595400 w 10595891"/>
              <a:gd name="connsiteY2" fmla="*/ 125086 h 468725"/>
              <a:gd name="connsiteX3" fmla="*/ 1103226 w 10595891"/>
              <a:gd name="connsiteY3" fmla="*/ 127140 h 468725"/>
              <a:gd name="connsiteX4" fmla="*/ 523303 w 10595891"/>
              <a:gd name="connsiteY4" fmla="*/ 468725 h 468725"/>
              <a:gd name="connsiteX5" fmla="*/ 41281 w 10595891"/>
              <a:gd name="connsiteY5" fmla="*/ 125867 h 468725"/>
              <a:gd name="connsiteX6" fmla="*/ 41143 w 1059589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2791 h 468725"/>
              <a:gd name="connsiteX0" fmla="*/ 433 w 10555181"/>
              <a:gd name="connsiteY0" fmla="*/ 44066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44066 h 468725"/>
              <a:gd name="connsiteX0" fmla="*/ 433 w 10554690"/>
              <a:gd name="connsiteY0" fmla="*/ 5966 h 430625"/>
              <a:gd name="connsiteX1" fmla="*/ 10551351 w 10554690"/>
              <a:gd name="connsiteY1" fmla="*/ 0 h 430625"/>
              <a:gd name="connsiteX2" fmla="*/ 10554690 w 10554690"/>
              <a:gd name="connsiteY2" fmla="*/ 86986 h 430625"/>
              <a:gd name="connsiteX3" fmla="*/ 1062516 w 10554690"/>
              <a:gd name="connsiteY3" fmla="*/ 89040 h 430625"/>
              <a:gd name="connsiteX4" fmla="*/ 482593 w 10554690"/>
              <a:gd name="connsiteY4" fmla="*/ 430625 h 430625"/>
              <a:gd name="connsiteX5" fmla="*/ 571 w 10554690"/>
              <a:gd name="connsiteY5" fmla="*/ 101571 h 430625"/>
              <a:gd name="connsiteX6" fmla="*/ 433 w 10554690"/>
              <a:gd name="connsiteY6" fmla="*/ 5966 h 430625"/>
              <a:gd name="connsiteX0" fmla="*/ 433 w 10554690"/>
              <a:gd name="connsiteY0" fmla="*/ 5966 h 427450"/>
              <a:gd name="connsiteX1" fmla="*/ 10551351 w 10554690"/>
              <a:gd name="connsiteY1" fmla="*/ 0 h 427450"/>
              <a:gd name="connsiteX2" fmla="*/ 10554690 w 10554690"/>
              <a:gd name="connsiteY2" fmla="*/ 86986 h 427450"/>
              <a:gd name="connsiteX3" fmla="*/ 1062516 w 10554690"/>
              <a:gd name="connsiteY3" fmla="*/ 89040 h 427450"/>
              <a:gd name="connsiteX4" fmla="*/ 482593 w 10554690"/>
              <a:gd name="connsiteY4" fmla="*/ 427450 h 427450"/>
              <a:gd name="connsiteX5" fmla="*/ 571 w 10554690"/>
              <a:gd name="connsiteY5" fmla="*/ 101571 h 427450"/>
              <a:gd name="connsiteX6" fmla="*/ 433 w 10554690"/>
              <a:gd name="connsiteY6" fmla="*/ 5966 h 427450"/>
              <a:gd name="connsiteX0" fmla="*/ 433 w 10554690"/>
              <a:gd name="connsiteY0" fmla="*/ 5966 h 427450"/>
              <a:gd name="connsiteX1" fmla="*/ 10551351 w 10554690"/>
              <a:gd name="connsiteY1" fmla="*/ 0 h 427450"/>
              <a:gd name="connsiteX2" fmla="*/ 10554690 w 10554690"/>
              <a:gd name="connsiteY2" fmla="*/ 86986 h 427450"/>
              <a:gd name="connsiteX3" fmla="*/ 10274940 w 10554690"/>
              <a:gd name="connsiteY3" fmla="*/ 87717 h 427450"/>
              <a:gd name="connsiteX4" fmla="*/ 1062516 w 10554690"/>
              <a:gd name="connsiteY4" fmla="*/ 89040 h 427450"/>
              <a:gd name="connsiteX5" fmla="*/ 482593 w 10554690"/>
              <a:gd name="connsiteY5" fmla="*/ 427450 h 427450"/>
              <a:gd name="connsiteX6" fmla="*/ 571 w 10554690"/>
              <a:gd name="connsiteY6" fmla="*/ 101571 h 427450"/>
              <a:gd name="connsiteX7" fmla="*/ 433 w 10554690"/>
              <a:gd name="connsiteY7" fmla="*/ 5966 h 427450"/>
              <a:gd name="connsiteX0" fmla="*/ 433 w 10554691"/>
              <a:gd name="connsiteY0" fmla="*/ 75754 h 497238"/>
              <a:gd name="connsiteX1" fmla="*/ 10551351 w 10554691"/>
              <a:gd name="connsiteY1" fmla="*/ 69788 h 497238"/>
              <a:gd name="connsiteX2" fmla="*/ 10554691 w 10554691"/>
              <a:gd name="connsiteY2" fmla="*/ 64699 h 497238"/>
              <a:gd name="connsiteX3" fmla="*/ 10274940 w 10554691"/>
              <a:gd name="connsiteY3" fmla="*/ 157505 h 497238"/>
              <a:gd name="connsiteX4" fmla="*/ 1062516 w 10554691"/>
              <a:gd name="connsiteY4" fmla="*/ 158828 h 497238"/>
              <a:gd name="connsiteX5" fmla="*/ 482593 w 10554691"/>
              <a:gd name="connsiteY5" fmla="*/ 497238 h 497238"/>
              <a:gd name="connsiteX6" fmla="*/ 571 w 10554691"/>
              <a:gd name="connsiteY6" fmla="*/ 171359 h 497238"/>
              <a:gd name="connsiteX7" fmla="*/ 433 w 10554691"/>
              <a:gd name="connsiteY7" fmla="*/ 75754 h 497238"/>
              <a:gd name="connsiteX0" fmla="*/ 433 w 10554691"/>
              <a:gd name="connsiteY0" fmla="*/ 75754 h 497238"/>
              <a:gd name="connsiteX1" fmla="*/ 10551351 w 10554691"/>
              <a:gd name="connsiteY1" fmla="*/ 69788 h 497238"/>
              <a:gd name="connsiteX2" fmla="*/ 10554691 w 10554691"/>
              <a:gd name="connsiteY2" fmla="*/ 64699 h 497238"/>
              <a:gd name="connsiteX3" fmla="*/ 10274940 w 10554691"/>
              <a:gd name="connsiteY3" fmla="*/ 157505 h 497238"/>
              <a:gd name="connsiteX4" fmla="*/ 1062516 w 10554691"/>
              <a:gd name="connsiteY4" fmla="*/ 158828 h 497238"/>
              <a:gd name="connsiteX5" fmla="*/ 482593 w 10554691"/>
              <a:gd name="connsiteY5" fmla="*/ 497238 h 497238"/>
              <a:gd name="connsiteX6" fmla="*/ 571 w 10554691"/>
              <a:gd name="connsiteY6" fmla="*/ 171359 h 497238"/>
              <a:gd name="connsiteX7" fmla="*/ 433 w 10554691"/>
              <a:gd name="connsiteY7" fmla="*/ 75754 h 497238"/>
              <a:gd name="connsiteX0" fmla="*/ 433 w 10554691"/>
              <a:gd name="connsiteY0" fmla="*/ 75754 h 497238"/>
              <a:gd name="connsiteX1" fmla="*/ 10551351 w 10554691"/>
              <a:gd name="connsiteY1" fmla="*/ 69788 h 497238"/>
              <a:gd name="connsiteX2" fmla="*/ 10554691 w 10554691"/>
              <a:gd name="connsiteY2" fmla="*/ 64699 h 497238"/>
              <a:gd name="connsiteX3" fmla="*/ 10274940 w 10554691"/>
              <a:gd name="connsiteY3" fmla="*/ 157505 h 497238"/>
              <a:gd name="connsiteX4" fmla="*/ 1062516 w 10554691"/>
              <a:gd name="connsiteY4" fmla="*/ 158828 h 497238"/>
              <a:gd name="connsiteX5" fmla="*/ 482593 w 10554691"/>
              <a:gd name="connsiteY5" fmla="*/ 497238 h 497238"/>
              <a:gd name="connsiteX6" fmla="*/ 571 w 10554691"/>
              <a:gd name="connsiteY6" fmla="*/ 171359 h 497238"/>
              <a:gd name="connsiteX7" fmla="*/ 433 w 10554691"/>
              <a:gd name="connsiteY7" fmla="*/ 75754 h 497238"/>
              <a:gd name="connsiteX0" fmla="*/ 433 w 10554691"/>
              <a:gd name="connsiteY0" fmla="*/ 60438 h 481922"/>
              <a:gd name="connsiteX1" fmla="*/ 10551351 w 10554691"/>
              <a:gd name="connsiteY1" fmla="*/ 54472 h 481922"/>
              <a:gd name="connsiteX2" fmla="*/ 10554691 w 10554691"/>
              <a:gd name="connsiteY2" fmla="*/ 49383 h 481922"/>
              <a:gd name="connsiteX3" fmla="*/ 10274940 w 10554691"/>
              <a:gd name="connsiteY3" fmla="*/ 142189 h 481922"/>
              <a:gd name="connsiteX4" fmla="*/ 1062516 w 10554691"/>
              <a:gd name="connsiteY4" fmla="*/ 143512 h 481922"/>
              <a:gd name="connsiteX5" fmla="*/ 482593 w 10554691"/>
              <a:gd name="connsiteY5" fmla="*/ 481922 h 481922"/>
              <a:gd name="connsiteX6" fmla="*/ 571 w 10554691"/>
              <a:gd name="connsiteY6" fmla="*/ 156043 h 481922"/>
              <a:gd name="connsiteX7" fmla="*/ 433 w 10554691"/>
              <a:gd name="connsiteY7" fmla="*/ 60438 h 481922"/>
              <a:gd name="connsiteX0" fmla="*/ 433 w 11661532"/>
              <a:gd name="connsiteY0" fmla="*/ 5966 h 427450"/>
              <a:gd name="connsiteX1" fmla="*/ 10551351 w 11661532"/>
              <a:gd name="connsiteY1" fmla="*/ 0 h 427450"/>
              <a:gd name="connsiteX2" fmla="*/ 10274940 w 11661532"/>
              <a:gd name="connsiteY2" fmla="*/ 87717 h 427450"/>
              <a:gd name="connsiteX3" fmla="*/ 1062516 w 11661532"/>
              <a:gd name="connsiteY3" fmla="*/ 89040 h 427450"/>
              <a:gd name="connsiteX4" fmla="*/ 482593 w 11661532"/>
              <a:gd name="connsiteY4" fmla="*/ 427450 h 427450"/>
              <a:gd name="connsiteX5" fmla="*/ 571 w 11661532"/>
              <a:gd name="connsiteY5" fmla="*/ 101571 h 427450"/>
              <a:gd name="connsiteX6" fmla="*/ 433 w 11661532"/>
              <a:gd name="connsiteY6" fmla="*/ 5966 h 427450"/>
              <a:gd name="connsiteX0" fmla="*/ 433 w 11071037"/>
              <a:gd name="connsiteY0" fmla="*/ 6015 h 427499"/>
              <a:gd name="connsiteX1" fmla="*/ 10551351 w 11071037"/>
              <a:gd name="connsiteY1" fmla="*/ 49 h 427499"/>
              <a:gd name="connsiteX2" fmla="*/ 10274940 w 11071037"/>
              <a:gd name="connsiteY2" fmla="*/ 87766 h 427499"/>
              <a:gd name="connsiteX3" fmla="*/ 1062516 w 11071037"/>
              <a:gd name="connsiteY3" fmla="*/ 89089 h 427499"/>
              <a:gd name="connsiteX4" fmla="*/ 482593 w 11071037"/>
              <a:gd name="connsiteY4" fmla="*/ 427499 h 427499"/>
              <a:gd name="connsiteX5" fmla="*/ 571 w 11071037"/>
              <a:gd name="connsiteY5" fmla="*/ 101620 h 427499"/>
              <a:gd name="connsiteX6" fmla="*/ 433 w 11071037"/>
              <a:gd name="connsiteY6" fmla="*/ 6015 h 427499"/>
              <a:gd name="connsiteX0" fmla="*/ 433 w 11057538"/>
              <a:gd name="connsiteY0" fmla="*/ 5966 h 427450"/>
              <a:gd name="connsiteX1" fmla="*/ 10551351 w 11057538"/>
              <a:gd name="connsiteY1" fmla="*/ 0 h 427450"/>
              <a:gd name="connsiteX2" fmla="*/ 10274940 w 11057538"/>
              <a:gd name="connsiteY2" fmla="*/ 87717 h 427450"/>
              <a:gd name="connsiteX3" fmla="*/ 1062516 w 11057538"/>
              <a:gd name="connsiteY3" fmla="*/ 89040 h 427450"/>
              <a:gd name="connsiteX4" fmla="*/ 482593 w 11057538"/>
              <a:gd name="connsiteY4" fmla="*/ 427450 h 427450"/>
              <a:gd name="connsiteX5" fmla="*/ 571 w 11057538"/>
              <a:gd name="connsiteY5" fmla="*/ 101571 h 427450"/>
              <a:gd name="connsiteX6" fmla="*/ 433 w 11057538"/>
              <a:gd name="connsiteY6" fmla="*/ 5966 h 427450"/>
              <a:gd name="connsiteX0" fmla="*/ 433 w 10551351"/>
              <a:gd name="connsiteY0" fmla="*/ 5966 h 427450"/>
              <a:gd name="connsiteX1" fmla="*/ 10551351 w 10551351"/>
              <a:gd name="connsiteY1" fmla="*/ 0 h 427450"/>
              <a:gd name="connsiteX2" fmla="*/ 10274940 w 10551351"/>
              <a:gd name="connsiteY2" fmla="*/ 87717 h 427450"/>
              <a:gd name="connsiteX3" fmla="*/ 1062516 w 10551351"/>
              <a:gd name="connsiteY3" fmla="*/ 89040 h 427450"/>
              <a:gd name="connsiteX4" fmla="*/ 482593 w 10551351"/>
              <a:gd name="connsiteY4" fmla="*/ 427450 h 427450"/>
              <a:gd name="connsiteX5" fmla="*/ 571 w 10551351"/>
              <a:gd name="connsiteY5" fmla="*/ 101571 h 427450"/>
              <a:gd name="connsiteX6" fmla="*/ 433 w 10551351"/>
              <a:gd name="connsiteY6" fmla="*/ 5966 h 427450"/>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0 w 11177990"/>
              <a:gd name="connsiteY0" fmla="*/ 2791 h 341725"/>
              <a:gd name="connsiteX1" fmla="*/ 11177990 w 11177990"/>
              <a:gd name="connsiteY1" fmla="*/ 0 h 341725"/>
              <a:gd name="connsiteX2" fmla="*/ 10901579 w 11177990"/>
              <a:gd name="connsiteY2" fmla="*/ 87717 h 341725"/>
              <a:gd name="connsiteX3" fmla="*/ 1689155 w 11177990"/>
              <a:gd name="connsiteY3" fmla="*/ 89040 h 341725"/>
              <a:gd name="connsiteX4" fmla="*/ 1109232 w 11177990"/>
              <a:gd name="connsiteY4" fmla="*/ 341725 h 341725"/>
              <a:gd name="connsiteX5" fmla="*/ 627210 w 11177990"/>
              <a:gd name="connsiteY5" fmla="*/ 101571 h 341725"/>
              <a:gd name="connsiteX6" fmla="*/ 0 w 11177990"/>
              <a:gd name="connsiteY6" fmla="*/ 2791 h 341725"/>
              <a:gd name="connsiteX0" fmla="*/ 780014 w 11958004"/>
              <a:gd name="connsiteY0" fmla="*/ 2791 h 341725"/>
              <a:gd name="connsiteX1" fmla="*/ 11958004 w 11958004"/>
              <a:gd name="connsiteY1" fmla="*/ 0 h 341725"/>
              <a:gd name="connsiteX2" fmla="*/ 11681593 w 11958004"/>
              <a:gd name="connsiteY2" fmla="*/ 87717 h 341725"/>
              <a:gd name="connsiteX3" fmla="*/ 2469169 w 11958004"/>
              <a:gd name="connsiteY3" fmla="*/ 89040 h 341725"/>
              <a:gd name="connsiteX4" fmla="*/ 1889246 w 11958004"/>
              <a:gd name="connsiteY4" fmla="*/ 341725 h 341725"/>
              <a:gd name="connsiteX5" fmla="*/ 1407224 w 11958004"/>
              <a:gd name="connsiteY5" fmla="*/ 101571 h 341725"/>
              <a:gd name="connsiteX6" fmla="*/ 998158 w 11958004"/>
              <a:gd name="connsiteY6" fmla="*/ 40093 h 341725"/>
              <a:gd name="connsiteX7" fmla="*/ 780014 w 11958004"/>
              <a:gd name="connsiteY7" fmla="*/ 2791 h 341725"/>
              <a:gd name="connsiteX0" fmla="*/ 758495 w 11936485"/>
              <a:gd name="connsiteY0" fmla="*/ 2791 h 341725"/>
              <a:gd name="connsiteX1" fmla="*/ 11936485 w 11936485"/>
              <a:gd name="connsiteY1" fmla="*/ 0 h 341725"/>
              <a:gd name="connsiteX2" fmla="*/ 11660074 w 11936485"/>
              <a:gd name="connsiteY2" fmla="*/ 87717 h 341725"/>
              <a:gd name="connsiteX3" fmla="*/ 2447650 w 11936485"/>
              <a:gd name="connsiteY3" fmla="*/ 89040 h 341725"/>
              <a:gd name="connsiteX4" fmla="*/ 1867727 w 11936485"/>
              <a:gd name="connsiteY4" fmla="*/ 341725 h 341725"/>
              <a:gd name="connsiteX5" fmla="*/ 1385705 w 11936485"/>
              <a:gd name="connsiteY5" fmla="*/ 101571 h 341725"/>
              <a:gd name="connsiteX6" fmla="*/ 976639 w 11936485"/>
              <a:gd name="connsiteY6" fmla="*/ 40093 h 341725"/>
              <a:gd name="connsiteX7" fmla="*/ 758495 w 11936485"/>
              <a:gd name="connsiteY7" fmla="*/ 2791 h 341725"/>
              <a:gd name="connsiteX0" fmla="*/ 0 w 11177990"/>
              <a:gd name="connsiteY0" fmla="*/ 2791 h 341725"/>
              <a:gd name="connsiteX1" fmla="*/ 11177990 w 11177990"/>
              <a:gd name="connsiteY1" fmla="*/ 0 h 341725"/>
              <a:gd name="connsiteX2" fmla="*/ 10901579 w 11177990"/>
              <a:gd name="connsiteY2" fmla="*/ 87717 h 341725"/>
              <a:gd name="connsiteX3" fmla="*/ 1689155 w 11177990"/>
              <a:gd name="connsiteY3" fmla="*/ 89040 h 341725"/>
              <a:gd name="connsiteX4" fmla="*/ 1109232 w 11177990"/>
              <a:gd name="connsiteY4" fmla="*/ 341725 h 341725"/>
              <a:gd name="connsiteX5" fmla="*/ 627210 w 11177990"/>
              <a:gd name="connsiteY5" fmla="*/ 101571 h 341725"/>
              <a:gd name="connsiteX6" fmla="*/ 218144 w 11177990"/>
              <a:gd name="connsiteY6" fmla="*/ 40093 h 341725"/>
              <a:gd name="connsiteX7" fmla="*/ 0 w 11177990"/>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94068 h 341725"/>
              <a:gd name="connsiteX7" fmla="*/ 1331 w 11179321"/>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94068 h 341725"/>
              <a:gd name="connsiteX7" fmla="*/ 1331 w 11179321"/>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94068 h 341725"/>
              <a:gd name="connsiteX7" fmla="*/ 1331 w 11179321"/>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103593 h 341725"/>
              <a:gd name="connsiteX7" fmla="*/ 1331 w 11179321"/>
              <a:gd name="connsiteY7" fmla="*/ 2791 h 341725"/>
              <a:gd name="connsiteX0" fmla="*/ 1331 w 11179321"/>
              <a:gd name="connsiteY0" fmla="*/ 2791 h 341725"/>
              <a:gd name="connsiteX1" fmla="*/ 11179321 w 11179321"/>
              <a:gd name="connsiteY1" fmla="*/ 0 h 341725"/>
              <a:gd name="connsiteX2" fmla="*/ 10567427 w 11179321"/>
              <a:gd name="connsiteY2" fmla="*/ 90892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103593 h 341725"/>
              <a:gd name="connsiteX7" fmla="*/ 1331 w 11179321"/>
              <a:gd name="connsiteY7" fmla="*/ 2791 h 341725"/>
              <a:gd name="connsiteX0" fmla="*/ 1331 w 10600099"/>
              <a:gd name="connsiteY0" fmla="*/ 2791 h 341725"/>
              <a:gd name="connsiteX1" fmla="*/ 10561656 w 10600099"/>
              <a:gd name="connsiteY1" fmla="*/ 0 h 341725"/>
              <a:gd name="connsiteX2" fmla="*/ 10567427 w 10600099"/>
              <a:gd name="connsiteY2" fmla="*/ 90892 h 341725"/>
              <a:gd name="connsiteX3" fmla="*/ 1690486 w 10600099"/>
              <a:gd name="connsiteY3" fmla="*/ 89040 h 341725"/>
              <a:gd name="connsiteX4" fmla="*/ 1110563 w 10600099"/>
              <a:gd name="connsiteY4" fmla="*/ 341725 h 341725"/>
              <a:gd name="connsiteX5" fmla="*/ 628541 w 10600099"/>
              <a:gd name="connsiteY5" fmla="*/ 101571 h 341725"/>
              <a:gd name="connsiteX6" fmla="*/ 0 w 10600099"/>
              <a:gd name="connsiteY6" fmla="*/ 103593 h 341725"/>
              <a:gd name="connsiteX7" fmla="*/ 1331 w 10600099"/>
              <a:gd name="connsiteY7" fmla="*/ 2791 h 341725"/>
              <a:gd name="connsiteX0" fmla="*/ 1331 w 10567427"/>
              <a:gd name="connsiteY0" fmla="*/ 2791 h 341725"/>
              <a:gd name="connsiteX1" fmla="*/ 10561656 w 10567427"/>
              <a:gd name="connsiteY1" fmla="*/ 0 h 341725"/>
              <a:gd name="connsiteX2" fmla="*/ 10567427 w 10567427"/>
              <a:gd name="connsiteY2" fmla="*/ 90892 h 341725"/>
              <a:gd name="connsiteX3" fmla="*/ 1690486 w 10567427"/>
              <a:gd name="connsiteY3" fmla="*/ 89040 h 341725"/>
              <a:gd name="connsiteX4" fmla="*/ 1110563 w 10567427"/>
              <a:gd name="connsiteY4" fmla="*/ 341725 h 341725"/>
              <a:gd name="connsiteX5" fmla="*/ 628541 w 10567427"/>
              <a:gd name="connsiteY5" fmla="*/ 101571 h 341725"/>
              <a:gd name="connsiteX6" fmla="*/ 0 w 10567427"/>
              <a:gd name="connsiteY6" fmla="*/ 103593 h 341725"/>
              <a:gd name="connsiteX7" fmla="*/ 1331 w 10567427"/>
              <a:gd name="connsiteY7" fmla="*/ 2791 h 341725"/>
              <a:gd name="connsiteX0" fmla="*/ 1331 w 10561687"/>
              <a:gd name="connsiteY0" fmla="*/ 2791 h 341725"/>
              <a:gd name="connsiteX1" fmla="*/ 10561656 w 10561687"/>
              <a:gd name="connsiteY1" fmla="*/ 0 h 341725"/>
              <a:gd name="connsiteX2" fmla="*/ 10561157 w 10561687"/>
              <a:gd name="connsiteY2" fmla="*/ 90892 h 341725"/>
              <a:gd name="connsiteX3" fmla="*/ 1690486 w 10561687"/>
              <a:gd name="connsiteY3" fmla="*/ 89040 h 341725"/>
              <a:gd name="connsiteX4" fmla="*/ 1110563 w 10561687"/>
              <a:gd name="connsiteY4" fmla="*/ 341725 h 341725"/>
              <a:gd name="connsiteX5" fmla="*/ 628541 w 10561687"/>
              <a:gd name="connsiteY5" fmla="*/ 101571 h 341725"/>
              <a:gd name="connsiteX6" fmla="*/ 0 w 10561687"/>
              <a:gd name="connsiteY6" fmla="*/ 103593 h 341725"/>
              <a:gd name="connsiteX7" fmla="*/ 1331 w 10561687"/>
              <a:gd name="connsiteY7" fmla="*/ 2791 h 341725"/>
              <a:gd name="connsiteX0" fmla="*/ 1331 w 10562072"/>
              <a:gd name="connsiteY0" fmla="*/ 2791 h 341725"/>
              <a:gd name="connsiteX1" fmla="*/ 10561656 w 10562072"/>
              <a:gd name="connsiteY1" fmla="*/ 0 h 341725"/>
              <a:gd name="connsiteX2" fmla="*/ 10561157 w 10562072"/>
              <a:gd name="connsiteY2" fmla="*/ 90892 h 341725"/>
              <a:gd name="connsiteX3" fmla="*/ 1690486 w 10562072"/>
              <a:gd name="connsiteY3" fmla="*/ 89040 h 341725"/>
              <a:gd name="connsiteX4" fmla="*/ 1110563 w 10562072"/>
              <a:gd name="connsiteY4" fmla="*/ 341725 h 341725"/>
              <a:gd name="connsiteX5" fmla="*/ 628541 w 10562072"/>
              <a:gd name="connsiteY5" fmla="*/ 101571 h 341725"/>
              <a:gd name="connsiteX6" fmla="*/ 0 w 10562072"/>
              <a:gd name="connsiteY6" fmla="*/ 103593 h 341725"/>
              <a:gd name="connsiteX7" fmla="*/ 1331 w 10562072"/>
              <a:gd name="connsiteY7" fmla="*/ 2791 h 341725"/>
              <a:gd name="connsiteX0" fmla="*/ 1331 w 10562072"/>
              <a:gd name="connsiteY0" fmla="*/ 2791 h 887696"/>
              <a:gd name="connsiteX1" fmla="*/ 10561656 w 10562072"/>
              <a:gd name="connsiteY1" fmla="*/ 0 h 887696"/>
              <a:gd name="connsiteX2" fmla="*/ 10561157 w 10562072"/>
              <a:gd name="connsiteY2" fmla="*/ 90892 h 887696"/>
              <a:gd name="connsiteX3" fmla="*/ 1690486 w 10562072"/>
              <a:gd name="connsiteY3" fmla="*/ 89040 h 887696"/>
              <a:gd name="connsiteX4" fmla="*/ 1180889 w 10562072"/>
              <a:gd name="connsiteY4" fmla="*/ 887696 h 887696"/>
              <a:gd name="connsiteX5" fmla="*/ 628541 w 10562072"/>
              <a:gd name="connsiteY5" fmla="*/ 101571 h 887696"/>
              <a:gd name="connsiteX6" fmla="*/ 0 w 10562072"/>
              <a:gd name="connsiteY6" fmla="*/ 103593 h 887696"/>
              <a:gd name="connsiteX7" fmla="*/ 1331 w 10562072"/>
              <a:gd name="connsiteY7"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628541 w 10562072"/>
              <a:gd name="connsiteY5" fmla="*/ 101571 h 887696"/>
              <a:gd name="connsiteX6" fmla="*/ 0 w 10562072"/>
              <a:gd name="connsiteY6" fmla="*/ 103593 h 887696"/>
              <a:gd name="connsiteX7" fmla="*/ 1331 w 10562072"/>
              <a:gd name="connsiteY7" fmla="*/ 2791 h 887696"/>
              <a:gd name="connsiteX0" fmla="*/ 1331 w 10562072"/>
              <a:gd name="connsiteY0" fmla="*/ 2791 h 887702"/>
              <a:gd name="connsiteX1" fmla="*/ 10561656 w 10562072"/>
              <a:gd name="connsiteY1" fmla="*/ 0 h 887702"/>
              <a:gd name="connsiteX2" fmla="*/ 10561157 w 10562072"/>
              <a:gd name="connsiteY2" fmla="*/ 90892 h 887702"/>
              <a:gd name="connsiteX3" fmla="*/ 2317558 w 10562072"/>
              <a:gd name="connsiteY3" fmla="*/ 89040 h 887702"/>
              <a:gd name="connsiteX4" fmla="*/ 1180889 w 10562072"/>
              <a:gd name="connsiteY4" fmla="*/ 887696 h 887702"/>
              <a:gd name="connsiteX5" fmla="*/ 0 w 10562072"/>
              <a:gd name="connsiteY5" fmla="*/ 103593 h 887702"/>
              <a:gd name="connsiteX6" fmla="*/ 1331 w 10562072"/>
              <a:gd name="connsiteY6" fmla="*/ 2791 h 887702"/>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0 w 10568342"/>
              <a:gd name="connsiteY0" fmla="*/ 0 h 2916892"/>
              <a:gd name="connsiteX1" fmla="*/ 10567926 w 10568342"/>
              <a:gd name="connsiteY1" fmla="*/ 2029196 h 2916892"/>
              <a:gd name="connsiteX2" fmla="*/ 10567427 w 10568342"/>
              <a:gd name="connsiteY2" fmla="*/ 2120088 h 2916892"/>
              <a:gd name="connsiteX3" fmla="*/ 2323828 w 10568342"/>
              <a:gd name="connsiteY3" fmla="*/ 2118236 h 2916892"/>
              <a:gd name="connsiteX4" fmla="*/ 1187159 w 10568342"/>
              <a:gd name="connsiteY4" fmla="*/ 2916892 h 2916892"/>
              <a:gd name="connsiteX5" fmla="*/ 6270 w 10568342"/>
              <a:gd name="connsiteY5" fmla="*/ 2132789 h 2916892"/>
              <a:gd name="connsiteX6" fmla="*/ 0 w 10568342"/>
              <a:gd name="connsiteY6" fmla="*/ 0 h 2916892"/>
              <a:gd name="connsiteX0" fmla="*/ 0 w 10575943"/>
              <a:gd name="connsiteY0" fmla="*/ 0 h 2955377"/>
              <a:gd name="connsiteX1" fmla="*/ 10575527 w 10575943"/>
              <a:gd name="connsiteY1" fmla="*/ 2067681 h 2955377"/>
              <a:gd name="connsiteX2" fmla="*/ 10575028 w 10575943"/>
              <a:gd name="connsiteY2" fmla="*/ 2158573 h 2955377"/>
              <a:gd name="connsiteX3" fmla="*/ 2331429 w 10575943"/>
              <a:gd name="connsiteY3" fmla="*/ 2156721 h 2955377"/>
              <a:gd name="connsiteX4" fmla="*/ 1194760 w 10575943"/>
              <a:gd name="connsiteY4" fmla="*/ 2955377 h 2955377"/>
              <a:gd name="connsiteX5" fmla="*/ 13871 w 10575943"/>
              <a:gd name="connsiteY5" fmla="*/ 2171274 h 2955377"/>
              <a:gd name="connsiteX6" fmla="*/ 0 w 10575943"/>
              <a:gd name="connsiteY6" fmla="*/ 0 h 2955377"/>
              <a:gd name="connsiteX0" fmla="*/ 267371 w 10562072"/>
              <a:gd name="connsiteY0" fmla="*/ 0 h 2685985"/>
              <a:gd name="connsiteX1" fmla="*/ 10561656 w 10562072"/>
              <a:gd name="connsiteY1" fmla="*/ 1798289 h 2685985"/>
              <a:gd name="connsiteX2" fmla="*/ 10561157 w 10562072"/>
              <a:gd name="connsiteY2" fmla="*/ 1889181 h 2685985"/>
              <a:gd name="connsiteX3" fmla="*/ 2317558 w 10562072"/>
              <a:gd name="connsiteY3" fmla="*/ 1887329 h 2685985"/>
              <a:gd name="connsiteX4" fmla="*/ 1180889 w 10562072"/>
              <a:gd name="connsiteY4" fmla="*/ 2685985 h 2685985"/>
              <a:gd name="connsiteX5" fmla="*/ 0 w 10562072"/>
              <a:gd name="connsiteY5" fmla="*/ 1901882 h 2685985"/>
              <a:gd name="connsiteX6" fmla="*/ 267371 w 10562072"/>
              <a:gd name="connsiteY6" fmla="*/ 0 h 2685985"/>
              <a:gd name="connsiteX0" fmla="*/ 1331 w 10562072"/>
              <a:gd name="connsiteY0" fmla="*/ 0 h 2955377"/>
              <a:gd name="connsiteX1" fmla="*/ 10561656 w 10562072"/>
              <a:gd name="connsiteY1" fmla="*/ 2067681 h 2955377"/>
              <a:gd name="connsiteX2" fmla="*/ 10561157 w 10562072"/>
              <a:gd name="connsiteY2" fmla="*/ 2158573 h 2955377"/>
              <a:gd name="connsiteX3" fmla="*/ 2317558 w 10562072"/>
              <a:gd name="connsiteY3" fmla="*/ 2156721 h 2955377"/>
              <a:gd name="connsiteX4" fmla="*/ 1180889 w 10562072"/>
              <a:gd name="connsiteY4" fmla="*/ 2955377 h 2955377"/>
              <a:gd name="connsiteX5" fmla="*/ 0 w 10562072"/>
              <a:gd name="connsiteY5" fmla="*/ 2171274 h 2955377"/>
              <a:gd name="connsiteX6" fmla="*/ 1331 w 10562072"/>
              <a:gd name="connsiteY6" fmla="*/ 0 h 2955377"/>
              <a:gd name="connsiteX0" fmla="*/ 1331 w 10562072"/>
              <a:gd name="connsiteY0" fmla="*/ 2791 h 2958168"/>
              <a:gd name="connsiteX1" fmla="*/ 10561655 w 10562072"/>
              <a:gd name="connsiteY1" fmla="*/ 0 h 2958168"/>
              <a:gd name="connsiteX2" fmla="*/ 10561157 w 10562072"/>
              <a:gd name="connsiteY2" fmla="*/ 2161364 h 2958168"/>
              <a:gd name="connsiteX3" fmla="*/ 2317558 w 10562072"/>
              <a:gd name="connsiteY3" fmla="*/ 2159512 h 2958168"/>
              <a:gd name="connsiteX4" fmla="*/ 1180889 w 10562072"/>
              <a:gd name="connsiteY4" fmla="*/ 2958168 h 2958168"/>
              <a:gd name="connsiteX5" fmla="*/ 0 w 10562072"/>
              <a:gd name="connsiteY5" fmla="*/ 2174065 h 2958168"/>
              <a:gd name="connsiteX6" fmla="*/ 1331 w 10562072"/>
              <a:gd name="connsiteY6" fmla="*/ 2791 h 2958168"/>
              <a:gd name="connsiteX0" fmla="*/ 1331 w 10562072"/>
              <a:gd name="connsiteY0" fmla="*/ 2791 h 2958168"/>
              <a:gd name="connsiteX1" fmla="*/ 10561655 w 10562072"/>
              <a:gd name="connsiteY1" fmla="*/ 0 h 2958168"/>
              <a:gd name="connsiteX2" fmla="*/ 10561157 w 10562072"/>
              <a:gd name="connsiteY2" fmla="*/ 2161364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1657"/>
              <a:gd name="connsiteY0" fmla="*/ 2791 h 2958168"/>
              <a:gd name="connsiteX1" fmla="*/ 10561655 w 10561657"/>
              <a:gd name="connsiteY1" fmla="*/ 0 h 2958168"/>
              <a:gd name="connsiteX2" fmla="*/ 10469943 w 10561657"/>
              <a:gd name="connsiteY2" fmla="*/ 668161 h 2958168"/>
              <a:gd name="connsiteX3" fmla="*/ 9288594 w 10561657"/>
              <a:gd name="connsiteY3" fmla="*/ 2153103 h 2958168"/>
              <a:gd name="connsiteX4" fmla="*/ 2317558 w 10561657"/>
              <a:gd name="connsiteY4" fmla="*/ 2159512 h 2958168"/>
              <a:gd name="connsiteX5" fmla="*/ 1180889 w 10561657"/>
              <a:gd name="connsiteY5" fmla="*/ 2958168 h 2958168"/>
              <a:gd name="connsiteX6" fmla="*/ 0 w 10561657"/>
              <a:gd name="connsiteY6" fmla="*/ 2174065 h 2958168"/>
              <a:gd name="connsiteX7" fmla="*/ 1331 w 10561657"/>
              <a:gd name="connsiteY7" fmla="*/ 2791 h 2958168"/>
              <a:gd name="connsiteX0" fmla="*/ 1331 w 10562072"/>
              <a:gd name="connsiteY0" fmla="*/ 2791 h 2958168"/>
              <a:gd name="connsiteX1" fmla="*/ 10561655 w 10562072"/>
              <a:gd name="connsiteY1" fmla="*/ 0 h 2958168"/>
              <a:gd name="connsiteX2" fmla="*/ 10561157 w 10562072"/>
              <a:gd name="connsiteY2" fmla="*/ 1468641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1655"/>
              <a:gd name="connsiteY0" fmla="*/ 2791 h 2958168"/>
              <a:gd name="connsiteX1" fmla="*/ 10561655 w 10561655"/>
              <a:gd name="connsiteY1" fmla="*/ 0 h 2958168"/>
              <a:gd name="connsiteX2" fmla="*/ 10196302 w 10561655"/>
              <a:gd name="connsiteY2" fmla="*/ 1183855 h 2958168"/>
              <a:gd name="connsiteX3" fmla="*/ 9288594 w 10561655"/>
              <a:gd name="connsiteY3" fmla="*/ 2153103 h 2958168"/>
              <a:gd name="connsiteX4" fmla="*/ 2317558 w 10561655"/>
              <a:gd name="connsiteY4" fmla="*/ 2159512 h 2958168"/>
              <a:gd name="connsiteX5" fmla="*/ 1180889 w 10561655"/>
              <a:gd name="connsiteY5" fmla="*/ 2958168 h 2958168"/>
              <a:gd name="connsiteX6" fmla="*/ 0 w 10561655"/>
              <a:gd name="connsiteY6" fmla="*/ 2174065 h 2958168"/>
              <a:gd name="connsiteX7" fmla="*/ 1331 w 10561655"/>
              <a:gd name="connsiteY7" fmla="*/ 2791 h 2958168"/>
              <a:gd name="connsiteX0" fmla="*/ 1331 w 10562072"/>
              <a:gd name="connsiteY0" fmla="*/ 2791 h 2958168"/>
              <a:gd name="connsiteX1" fmla="*/ 10561655 w 10562072"/>
              <a:gd name="connsiteY1" fmla="*/ 0 h 2958168"/>
              <a:gd name="connsiteX2" fmla="*/ 10561157 w 10562072"/>
              <a:gd name="connsiteY2" fmla="*/ 1476338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2072"/>
              <a:gd name="connsiteY0" fmla="*/ 2791 h 2958168"/>
              <a:gd name="connsiteX1" fmla="*/ 10561655 w 10562072"/>
              <a:gd name="connsiteY1" fmla="*/ 0 h 2958168"/>
              <a:gd name="connsiteX2" fmla="*/ 10561157 w 10562072"/>
              <a:gd name="connsiteY2" fmla="*/ 1476338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2072"/>
              <a:gd name="connsiteY0" fmla="*/ 2791 h 2958168"/>
              <a:gd name="connsiteX1" fmla="*/ 10561655 w 10562072"/>
              <a:gd name="connsiteY1" fmla="*/ 0 h 2958168"/>
              <a:gd name="connsiteX2" fmla="*/ 10561157 w 10562072"/>
              <a:gd name="connsiteY2" fmla="*/ 1476338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62072" h="2958168">
                <a:moveTo>
                  <a:pt x="1331" y="2791"/>
                </a:moveTo>
                <a:lnTo>
                  <a:pt x="10561655" y="0"/>
                </a:lnTo>
                <a:cubicBezTo>
                  <a:pt x="10562168" y="67600"/>
                  <a:pt x="10562411" y="1432923"/>
                  <a:pt x="10561157" y="1476338"/>
                </a:cubicBezTo>
                <a:cubicBezTo>
                  <a:pt x="10083761" y="2148347"/>
                  <a:pt x="9705180" y="2158423"/>
                  <a:pt x="9288594" y="2153103"/>
                </a:cubicBezTo>
                <a:lnTo>
                  <a:pt x="2317558" y="2159512"/>
                </a:lnTo>
                <a:cubicBezTo>
                  <a:pt x="1740344" y="2192654"/>
                  <a:pt x="1372498" y="2495346"/>
                  <a:pt x="1180889" y="2958168"/>
                </a:cubicBezTo>
                <a:cubicBezTo>
                  <a:pt x="882535" y="2254391"/>
                  <a:pt x="278640" y="2173187"/>
                  <a:pt x="0" y="2174065"/>
                </a:cubicBezTo>
                <a:cubicBezTo>
                  <a:pt x="2067" y="2138552"/>
                  <a:pt x="2603" y="98373"/>
                  <a:pt x="1331" y="2791"/>
                </a:cubicBezTo>
                <a:close/>
              </a:path>
            </a:pathLst>
          </a:custGeom>
          <a:solidFill>
            <a:schemeClr val="bg1"/>
          </a:solidFill>
          <a:ln w="12700" cmpd="sng" algn="ctr">
            <a:noFill/>
            <a:miter lim="800000"/>
            <a:headEnd/>
            <a:tailEnd/>
          </a:ln>
          <a:effectLst>
            <a:outerShdw blurRad="41275" dist="38100" dir="5400000" algn="t" rotWithShape="0">
              <a:schemeClr val="bg1">
                <a:lumMod val="65000"/>
                <a:alpha val="25000"/>
              </a:schemeClr>
            </a:outerShdw>
          </a:effectLst>
        </p:spPr>
        <p:txBody>
          <a:bodyPr lIns="33059" tIns="42976" rIns="33059" bIns="42976" anchor="ctr"/>
          <a:lstStyle/>
          <a:p>
            <a:pPr algn="ctr" defTabSz="957756" fontAlgn="auto">
              <a:spcBef>
                <a:spcPts val="0"/>
              </a:spcBef>
              <a:spcAft>
                <a:spcPts val="0"/>
              </a:spcAft>
              <a:defRPr/>
            </a:pPr>
            <a:endParaRPr lang="en-US" sz="1000" dirty="0">
              <a:solidFill>
                <a:schemeClr val="bg1"/>
              </a:solidFill>
              <a:latin typeface="Arial"/>
              <a:cs typeface="Arial"/>
            </a:endParaRPr>
          </a:p>
        </p:txBody>
      </p:sp>
      <p:graphicFrame>
        <p:nvGraphicFramePr>
          <p:cNvPr id="7" name="Object 2" hidden="1"/>
          <p:cNvGraphicFramePr>
            <a:graphicFrameLocks noChangeAspect="1"/>
          </p:cNvGraphicFramePr>
          <p:nvPr userDrawn="1">
            <p:custDataLst>
              <p:tags r:id="rId3"/>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2076" name="think-cell Slide" r:id="rId7" imgW="360" imgH="360" progId="">
                  <p:embed/>
                </p:oleObj>
              </mc:Choice>
              <mc:Fallback>
                <p:oleObj name="think-cell Slide" r:id="rId7" imgW="360" imgH="360"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Rectangle 7"/>
          <p:cNvSpPr/>
          <p:nvPr userDrawn="1">
            <p:custDataLst>
              <p:tags r:id="rId4"/>
            </p:custDataLst>
          </p:nvPr>
        </p:nvSpPr>
        <p:spPr>
          <a:xfrm>
            <a:off x="0" y="6400800"/>
            <a:ext cx="9906000"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3969" tIns="41985" rIns="83969" bIns="41985" anchor="ctr"/>
          <a:lstStyle/>
          <a:p>
            <a:pPr algn="ctr" defTabSz="957756" fontAlgn="auto">
              <a:spcBef>
                <a:spcPts val="0"/>
              </a:spcBef>
              <a:spcAft>
                <a:spcPts val="0"/>
              </a:spcAft>
              <a:defRPr/>
            </a:pPr>
            <a:endParaRPr lang="en-US" sz="1300" dirty="0"/>
          </a:p>
        </p:txBody>
      </p:sp>
      <p:sp>
        <p:nvSpPr>
          <p:cNvPr id="16" name="Title 1"/>
          <p:cNvSpPr>
            <a:spLocks noGrp="1"/>
          </p:cNvSpPr>
          <p:nvPr>
            <p:ph type="title"/>
          </p:nvPr>
        </p:nvSpPr>
        <p:spPr>
          <a:xfrm>
            <a:off x="0" y="3094063"/>
            <a:ext cx="9906000" cy="1031357"/>
          </a:xfrm>
        </p:spPr>
        <p:txBody>
          <a:bodyPr lIns="36000" tIns="36000" rIns="360000" bIns="36000" rtlCol="0" anchor="t">
            <a:noAutofit/>
          </a:bodyPr>
          <a:lstStyle>
            <a:lvl1pPr marL="361950" indent="0" algn="l" defTabSz="995690" rtl="0" eaLnBrk="1" latinLnBrk="0" hangingPunct="1">
              <a:spcBef>
                <a:spcPct val="0"/>
              </a:spcBef>
              <a:buNone/>
              <a:defRPr lang="en-US" sz="3600" b="0"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fr-FR"/>
              <a:t>Cliquez pour modifier le style du titre</a:t>
            </a:r>
            <a:endParaRPr lang="en-US" dirty="0"/>
          </a:p>
        </p:txBody>
      </p:sp>
      <p:sp>
        <p:nvSpPr>
          <p:cNvPr id="17" name="Text Placeholder 8"/>
          <p:cNvSpPr>
            <a:spLocks noGrp="1"/>
          </p:cNvSpPr>
          <p:nvPr>
            <p:ph type="body" sz="quarter" idx="10"/>
          </p:nvPr>
        </p:nvSpPr>
        <p:spPr>
          <a:xfrm>
            <a:off x="0" y="4184562"/>
            <a:ext cx="9906000" cy="1004115"/>
          </a:xfrm>
        </p:spPr>
        <p:txBody>
          <a:bodyPr lIns="36000" tIns="36000" rIns="360000" bIns="36000" rtlCol="0">
            <a:noAutofit/>
          </a:bodyPr>
          <a:lstStyle>
            <a:lvl1pPr marL="361950" indent="0" algn="l" defTabSz="995690" rtl="0" eaLnBrk="1" latinLnBrk="0" hangingPunct="1">
              <a:spcBef>
                <a:spcPts val="0"/>
              </a:spcBef>
              <a:buFontTx/>
              <a:buNone/>
              <a:defRPr lang="fr-FR" sz="2400" b="0" kern="1200" baseline="0" smtClean="0">
                <a:solidFill>
                  <a:schemeClr val="bg1"/>
                </a:solidFill>
                <a:effectLst>
                  <a:outerShdw blurRad="38100" dist="38100" dir="2700000" algn="tl">
                    <a:srgbClr val="000000">
                      <a:alpha val="43137"/>
                    </a:srgbClr>
                  </a:outerShdw>
                </a:effectLst>
                <a:latin typeface="+mn-lt"/>
                <a:ea typeface="+mn-ea"/>
                <a:cs typeface="+mn-cs"/>
              </a:defRPr>
            </a:lvl1pPr>
          </a:lstStyle>
          <a:p>
            <a:pPr lvl="0"/>
            <a:r>
              <a:rPr lang="fr-FR"/>
              <a:t>Cliquez pour modifier les styles du texte du masque</a:t>
            </a:r>
          </a:p>
        </p:txBody>
      </p:sp>
      <p:pic>
        <p:nvPicPr>
          <p:cNvPr id="36020" name="Image 24" descr="cid:image008.png@01D4EACD.269B8A70">
            <a:extLst>
              <a:ext uri="{FF2B5EF4-FFF2-40B4-BE49-F238E27FC236}">
                <a16:creationId xmlns:a16="http://schemas.microsoft.com/office/drawing/2014/main" id="{2F1D9F33-7556-4323-A4B0-89A8C5822C81}"/>
              </a:ext>
            </a:extLst>
          </p:cNvPr>
          <p:cNvPicPr>
            <a:picLocks noChangeAspect="1" noChangeArrowheads="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4763" y="4763"/>
            <a:ext cx="4583862" cy="1920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91393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able of Content-Agenda">
    <p:spTree>
      <p:nvGrpSpPr>
        <p:cNvPr id="1" name=""/>
        <p:cNvGrpSpPr/>
        <p:nvPr/>
      </p:nvGrpSpPr>
      <p:grpSpPr>
        <a:xfrm>
          <a:off x="0" y="0"/>
          <a:ext cx="0" cy="0"/>
          <a:chOff x="0" y="0"/>
          <a:chExt cx="0" cy="0"/>
        </a:xfrm>
      </p:grpSpPr>
      <p:graphicFrame>
        <p:nvGraphicFramePr>
          <p:cNvPr id="4" name="Object 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126" name="think-cell Slide" r:id="rId10" imgW="360" imgH="360" progId="">
                  <p:embed/>
                </p:oleObj>
              </mc:Choice>
              <mc:Fallback>
                <p:oleObj name="think-cell Slide" r:id="rId10" imgW="360" imgH="360" progId="">
                  <p:embed/>
                  <p:pic>
                    <p:nvPicPr>
                      <p:cNvPr id="0" name="Picture 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TextBox 10"/>
          <p:cNvSpPr txBox="1">
            <a:spLocks noChangeArrowheads="1"/>
          </p:cNvSpPr>
          <p:nvPr>
            <p:custDataLst>
              <p:tags r:id="rId3"/>
            </p:custDataLst>
          </p:nvPr>
        </p:nvSpPr>
        <p:spPr bwMode="auto">
          <a:xfrm>
            <a:off x="9567863" y="6661150"/>
            <a:ext cx="1095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a:fld id="{C308BDA5-61D3-43A1-8DFC-72A3F0847D93}" type="slidenum">
              <a:rPr lang="en-US" altLang="fr-FR" sz="700">
                <a:solidFill>
                  <a:schemeClr val="tx2"/>
                </a:solidFill>
              </a:rPr>
              <a:pPr algn="ctr"/>
              <a:t>‹N°›</a:t>
            </a:fld>
            <a:endParaRPr lang="en-US" altLang="fr-FR" sz="700">
              <a:solidFill>
                <a:schemeClr val="tx2"/>
              </a:solidFill>
            </a:endParaRPr>
          </a:p>
        </p:txBody>
      </p:sp>
      <p:sp>
        <p:nvSpPr>
          <p:cNvPr id="7" name="Freeform 4"/>
          <p:cNvSpPr>
            <a:spLocks/>
          </p:cNvSpPr>
          <p:nvPr>
            <p:custDataLst>
              <p:tags r:id="rId4"/>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a:latin typeface="+mn-lt"/>
              <a:cs typeface="+mn-cs"/>
            </a:endParaRPr>
          </a:p>
        </p:txBody>
      </p:sp>
      <p:sp>
        <p:nvSpPr>
          <p:cNvPr id="9" name="Rectangle 18"/>
          <p:cNvSpPr>
            <a:spLocks noChangeArrowheads="1"/>
          </p:cNvSpPr>
          <p:nvPr>
            <p:custDataLst>
              <p:tags r:id="rId5"/>
            </p:custDataLst>
          </p:nvPr>
        </p:nvSpPr>
        <p:spPr bwMode="auto">
          <a:xfrm>
            <a:off x="7488238" y="6427788"/>
            <a:ext cx="19145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5997" tIns="35997" rIns="35997" bIns="35997" anchor="b"/>
          <a:lstStyle/>
          <a:p>
            <a:pPr algn="r"/>
            <a:r>
              <a:rPr lang="en-US" altLang="fr-FR" sz="700">
                <a:solidFill>
                  <a:schemeClr val="tx2"/>
                </a:solidFill>
              </a:rPr>
              <a:t>Presentation Title | Date</a:t>
            </a:r>
          </a:p>
        </p:txBody>
      </p:sp>
      <p:cxnSp>
        <p:nvCxnSpPr>
          <p:cNvPr id="10" name="Straight Connector 5"/>
          <p:cNvCxnSpPr/>
          <p:nvPr>
            <p:custDataLst>
              <p:tags r:id="rId6"/>
            </p:custDataLst>
          </p:nvPr>
        </p:nvCxnSpPr>
        <p:spPr>
          <a:xfrm flipH="1">
            <a:off x="0" y="6362700"/>
            <a:ext cx="9906000" cy="0"/>
          </a:xfrm>
          <a:prstGeom prst="line">
            <a:avLst/>
          </a:prstGeom>
          <a:ln w="9525" cmpd="sng">
            <a:solidFill>
              <a:schemeClr val="accent5"/>
            </a:solidFill>
          </a:ln>
          <a:effectLst/>
        </p:spPr>
        <p:style>
          <a:lnRef idx="2">
            <a:schemeClr val="accent1"/>
          </a:lnRef>
          <a:fillRef idx="0">
            <a:schemeClr val="accent1"/>
          </a:fillRef>
          <a:effectRef idx="1">
            <a:schemeClr val="accent1"/>
          </a:effectRef>
          <a:fontRef idx="minor">
            <a:schemeClr val="tx1"/>
          </a:fontRef>
        </p:style>
      </p:cxnSp>
      <p:sp>
        <p:nvSpPr>
          <p:cNvPr id="12" name="Rectangle 11"/>
          <p:cNvSpPr/>
          <p:nvPr userDrawn="1"/>
        </p:nvSpPr>
        <p:spPr>
          <a:xfrm>
            <a:off x="0" y="0"/>
            <a:ext cx="9906000" cy="6376988"/>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57756" fontAlgn="auto">
              <a:spcBef>
                <a:spcPts val="0"/>
              </a:spcBef>
              <a:spcAft>
                <a:spcPts val="0"/>
              </a:spcAft>
              <a:defRPr/>
            </a:pPr>
            <a:endParaRPr lang="en-US" sz="2400" dirty="0" err="1">
              <a:solidFill>
                <a:schemeClr val="tx2">
                  <a:lumMod val="50000"/>
                </a:schemeClr>
              </a:solidFill>
            </a:endParaRPr>
          </a:p>
        </p:txBody>
      </p:sp>
      <p:graphicFrame>
        <p:nvGraphicFramePr>
          <p:cNvPr id="13" name="Object 3" hidden="1"/>
          <p:cNvGraphicFramePr>
            <a:graphicFrameLocks noChangeAspect="1"/>
          </p:cNvGraphicFramePr>
          <p:nvPr userDrawn="1">
            <p:custDataLst>
              <p:tags r:id="rId7"/>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127" name="think-cell Slide" r:id="rId12" imgW="360" imgH="360" progId="">
                  <p:embed/>
                </p:oleObj>
              </mc:Choice>
              <mc:Fallback>
                <p:oleObj name="think-cell Slide" r:id="rId12" imgW="360" imgH="360" progId="">
                  <p:embed/>
                  <p:pic>
                    <p:nvPicPr>
                      <p:cNvPr id="0" name="Picture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 name="Freeform 4"/>
          <p:cNvSpPr>
            <a:spLocks/>
          </p:cNvSpPr>
          <p:nvPr userDrawn="1">
            <p:custDataLst>
              <p:tags r:id="rId8"/>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dirty="0">
              <a:latin typeface="+mn-lt"/>
              <a:cs typeface="+mn-cs"/>
            </a:endParaRPr>
          </a:p>
        </p:txBody>
      </p:sp>
      <p:pic>
        <p:nvPicPr>
          <p:cNvPr id="15" name="Image 19" descr="HandsPanel_shutterstock_72073621.png"/>
          <p:cNvPicPr>
            <a:picLocks noChangeAspect="1"/>
          </p:cNvPicPr>
          <p:nvPr userDrawn="1"/>
        </p:nvPicPr>
        <p:blipFill>
          <a:blip r:embed="rId13" cstate="print">
            <a:extLst>
              <a:ext uri="{28A0092B-C50C-407E-A947-70E740481C1C}">
                <a14:useLocalDpi xmlns:a14="http://schemas.microsoft.com/office/drawing/2010/main"/>
              </a:ext>
            </a:extLst>
          </a:blip>
          <a:srcRect b="8012"/>
          <a:stretch>
            <a:fillRect/>
          </a:stretch>
        </p:blipFill>
        <p:spPr bwMode="auto">
          <a:xfrm>
            <a:off x="0" y="855663"/>
            <a:ext cx="9904413" cy="552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re 1"/>
          <p:cNvSpPr>
            <a:spLocks noGrp="1"/>
          </p:cNvSpPr>
          <p:nvPr>
            <p:ph type="title"/>
          </p:nvPr>
        </p:nvSpPr>
        <p:spPr/>
        <p:txBody>
          <a:bodyPr/>
          <a:lstStyle/>
          <a:p>
            <a:r>
              <a:rPr lang="fr-FR"/>
              <a:t>Cliquez pour modifier le style du titre</a:t>
            </a:r>
            <a:endParaRPr lang="en-US" dirty="0"/>
          </a:p>
        </p:txBody>
      </p:sp>
      <p:sp>
        <p:nvSpPr>
          <p:cNvPr id="6" name="Espace réservé du contenu 5"/>
          <p:cNvSpPr>
            <a:spLocks noGrp="1"/>
          </p:cNvSpPr>
          <p:nvPr>
            <p:ph sz="quarter" idx="10"/>
          </p:nvPr>
        </p:nvSpPr>
        <p:spPr>
          <a:xfrm>
            <a:off x="2861953" y="1442605"/>
            <a:ext cx="4441372" cy="3533155"/>
          </a:xfrm>
        </p:spPr>
        <p:txBody>
          <a:bodyPr/>
          <a:lstStyle>
            <a:lvl1pPr>
              <a:defRPr/>
            </a:lvl1pPr>
            <a:lvl2pPr>
              <a:buFont typeface="Arial" pitchFamily="34" charset="0"/>
              <a:buChar char="•"/>
              <a:defRPr/>
            </a:lvl2pPr>
          </a:lstStyle>
          <a:p>
            <a:pPr lvl="0"/>
            <a:r>
              <a:rPr lang="fr-FR" noProof="0"/>
              <a:t>Cliquez pour modifier les styles du texte du masque</a:t>
            </a:r>
          </a:p>
        </p:txBody>
      </p:sp>
      <p:pic>
        <p:nvPicPr>
          <p:cNvPr id="17" name="Image 16" descr="groslogo-cesi-entreprises.png"/>
          <p:cNvPicPr>
            <a:picLocks noChangeAspect="1"/>
          </p:cNvPicPr>
          <p:nvPr userDrawn="1"/>
        </p:nvPicPr>
        <p:blipFill>
          <a:blip r:embed="rId14" cstate="print"/>
          <a:stretch>
            <a:fillRect/>
          </a:stretch>
        </p:blipFill>
        <p:spPr>
          <a:xfrm>
            <a:off x="155865" y="6445022"/>
            <a:ext cx="1184564" cy="412978"/>
          </a:xfrm>
          <a:prstGeom prst="rect">
            <a:avLst/>
          </a:prstGeom>
        </p:spPr>
      </p:pic>
    </p:spTree>
    <p:extLst>
      <p:ext uri="{BB962C8B-B14F-4D97-AF65-F5344CB8AC3E}">
        <p14:creationId xmlns:p14="http://schemas.microsoft.com/office/powerpoint/2010/main" val="2637932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ntent Master">
    <p:spTree>
      <p:nvGrpSpPr>
        <p:cNvPr id="1" name=""/>
        <p:cNvGrpSpPr/>
        <p:nvPr/>
      </p:nvGrpSpPr>
      <p:grpSpPr>
        <a:xfrm>
          <a:off x="0" y="0"/>
          <a:ext cx="0" cy="0"/>
          <a:chOff x="0" y="0"/>
          <a:chExt cx="0" cy="0"/>
        </a:xfrm>
      </p:grpSpPr>
      <p:graphicFrame>
        <p:nvGraphicFramePr>
          <p:cNvPr id="4" name="Object 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150" name="think-cell Slide" r:id="rId9" imgW="360" imgH="360" progId="">
                  <p:embed/>
                </p:oleObj>
              </mc:Choice>
              <mc:Fallback>
                <p:oleObj name="think-cell Slide" r:id="rId9" imgW="360" imgH="360" progId="">
                  <p:embed/>
                  <p:pic>
                    <p:nvPicPr>
                      <p:cNvPr id="0" name="Picture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TextBox 10"/>
          <p:cNvSpPr txBox="1">
            <a:spLocks noChangeArrowheads="1"/>
          </p:cNvSpPr>
          <p:nvPr>
            <p:custDataLst>
              <p:tags r:id="rId3"/>
            </p:custDataLst>
          </p:nvPr>
        </p:nvSpPr>
        <p:spPr bwMode="auto">
          <a:xfrm>
            <a:off x="9567863" y="6661150"/>
            <a:ext cx="1095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a:fld id="{C5FEDA53-1372-40A2-8D78-6FFED6BF63B1}" type="slidenum">
              <a:rPr lang="en-US" altLang="fr-FR" sz="700">
                <a:solidFill>
                  <a:schemeClr val="tx2"/>
                </a:solidFill>
              </a:rPr>
              <a:pPr algn="ctr"/>
              <a:t>‹N°›</a:t>
            </a:fld>
            <a:endParaRPr lang="en-US" altLang="fr-FR" sz="700">
              <a:solidFill>
                <a:schemeClr val="tx2"/>
              </a:solidFill>
            </a:endParaRPr>
          </a:p>
        </p:txBody>
      </p:sp>
      <p:sp>
        <p:nvSpPr>
          <p:cNvPr id="6" name="Freeform 4"/>
          <p:cNvSpPr>
            <a:spLocks/>
          </p:cNvSpPr>
          <p:nvPr>
            <p:custDataLst>
              <p:tags r:id="rId4"/>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a:latin typeface="+mn-lt"/>
              <a:cs typeface="+mn-cs"/>
            </a:endParaRPr>
          </a:p>
        </p:txBody>
      </p:sp>
      <p:sp>
        <p:nvSpPr>
          <p:cNvPr id="8" name="Rectangle 18"/>
          <p:cNvSpPr>
            <a:spLocks noChangeArrowheads="1"/>
          </p:cNvSpPr>
          <p:nvPr>
            <p:custDataLst>
              <p:tags r:id="rId5"/>
            </p:custDataLst>
          </p:nvPr>
        </p:nvSpPr>
        <p:spPr bwMode="auto">
          <a:xfrm>
            <a:off x="7488238" y="6427788"/>
            <a:ext cx="19145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5997" tIns="35997" rIns="35997" bIns="35997" anchor="b"/>
          <a:lstStyle/>
          <a:p>
            <a:pPr algn="r"/>
            <a:r>
              <a:rPr lang="fr-FR" altLang="fr-FR" sz="700" dirty="0" err="1">
                <a:solidFill>
                  <a:schemeClr val="tx2"/>
                </a:solidFill>
              </a:rPr>
              <a:t>Powershell</a:t>
            </a:r>
            <a:r>
              <a:rPr lang="fr-FR" altLang="fr-FR" sz="700" baseline="0" dirty="0">
                <a:solidFill>
                  <a:schemeClr val="tx2"/>
                </a:solidFill>
              </a:rPr>
              <a:t> for IT management</a:t>
            </a:r>
            <a:endParaRPr lang="en-US" altLang="fr-FR" sz="700" dirty="0">
              <a:solidFill>
                <a:schemeClr val="tx2"/>
              </a:solidFill>
            </a:endParaRPr>
          </a:p>
        </p:txBody>
      </p:sp>
      <p:cxnSp>
        <p:nvCxnSpPr>
          <p:cNvPr id="9" name="Straight Connector 5"/>
          <p:cNvCxnSpPr/>
          <p:nvPr>
            <p:custDataLst>
              <p:tags r:id="rId6"/>
            </p:custDataLst>
          </p:nvPr>
        </p:nvCxnSpPr>
        <p:spPr>
          <a:xfrm flipH="1">
            <a:off x="0" y="6362700"/>
            <a:ext cx="9906000" cy="0"/>
          </a:xfrm>
          <a:prstGeom prst="line">
            <a:avLst/>
          </a:prstGeom>
          <a:ln w="9525" cmpd="sng">
            <a:solidFill>
              <a:schemeClr val="accent5"/>
            </a:solidFill>
          </a:ln>
          <a:effectLst/>
        </p:spPr>
        <p:style>
          <a:lnRef idx="2">
            <a:schemeClr val="accent1"/>
          </a:lnRef>
          <a:fillRef idx="0">
            <a:schemeClr val="accent1"/>
          </a:fillRef>
          <a:effectRef idx="1">
            <a:schemeClr val="accent1"/>
          </a:effectRef>
          <a:fontRef idx="minor">
            <a:schemeClr val="tx1"/>
          </a:fontRef>
        </p:style>
      </p:cxnSp>
      <p:graphicFrame>
        <p:nvGraphicFramePr>
          <p:cNvPr id="11" name="Object 2" hidden="1"/>
          <p:cNvGraphicFramePr>
            <a:graphicFrameLocks noChangeAspect="1"/>
          </p:cNvGraphicFramePr>
          <p:nvPr userDrawn="1">
            <p:custDataLst>
              <p:tags r:id="rId7"/>
            </p:custDataLst>
          </p:nvPr>
        </p:nvGraphicFramePr>
        <p:xfrm>
          <a:off x="0" y="0"/>
          <a:ext cx="147638" cy="144463"/>
        </p:xfrm>
        <a:graphic>
          <a:graphicData uri="http://schemas.openxmlformats.org/presentationml/2006/ole">
            <mc:AlternateContent xmlns:mc="http://schemas.openxmlformats.org/markup-compatibility/2006">
              <mc:Choice xmlns:v="urn:schemas-microsoft-com:vml" Requires="v">
                <p:oleObj spid="_x0000_s4151" name="think-cell Slide" r:id="rId11" imgW="360" imgH="360" progId="">
                  <p:embed/>
                </p:oleObj>
              </mc:Choice>
              <mc:Fallback>
                <p:oleObj name="think-cell Slide" r:id="rId11" imgW="360" imgH="360" progId="">
                  <p:embed/>
                  <p:pic>
                    <p:nvPicPr>
                      <p:cNvPr id="0"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47638" cy="1444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p:txBody>
          <a:bodyPr/>
          <a:lstStyle>
            <a:lvl1pPr>
              <a:defRPr/>
            </a:lvl1pPr>
          </a:lstStyle>
          <a:p>
            <a:r>
              <a:rPr lang="fr-FR" noProof="0"/>
              <a:t>Cliquez pour modifier le style du titre</a:t>
            </a:r>
            <a:endParaRPr lang="en-US" dirty="0"/>
          </a:p>
        </p:txBody>
      </p:sp>
      <p:sp>
        <p:nvSpPr>
          <p:cNvPr id="3" name="Content Placeholder 2"/>
          <p:cNvSpPr>
            <a:spLocks noGrp="1"/>
          </p:cNvSpPr>
          <p:nvPr>
            <p:ph idx="1"/>
          </p:nvPr>
        </p:nvSpPr>
        <p:spPr>
          <a:xfrm>
            <a:off x="323392" y="1494765"/>
            <a:ext cx="9582608" cy="4643751"/>
          </a:xfrm>
        </p:spPr>
        <p:txBody>
          <a:bodyPr/>
          <a:lstStyle>
            <a:lvl1pPr>
              <a:defRPr b="0"/>
            </a:lvl1pPr>
            <a:lvl5pPr>
              <a:buNone/>
              <a:defRPr/>
            </a:lvl5pPr>
          </a:lstStyle>
          <a:p>
            <a:pPr lvl="0"/>
            <a:r>
              <a:rPr lang="fr-FR" noProof="0" dirty="0"/>
              <a:t>Cliquez pour modifier les styles du texte du masque</a:t>
            </a:r>
          </a:p>
          <a:p>
            <a:pPr lvl="1"/>
            <a:r>
              <a:rPr lang="fr-FR" noProof="0" dirty="0"/>
              <a:t>Deuxième niveau</a:t>
            </a:r>
          </a:p>
          <a:p>
            <a:pPr lvl="2"/>
            <a:r>
              <a:rPr lang="fr-FR" noProof="0" dirty="0"/>
              <a:t>Troisième niveau</a:t>
            </a:r>
          </a:p>
          <a:p>
            <a:pPr lvl="3"/>
            <a:r>
              <a:rPr lang="fr-FR" noProof="0" dirty="0"/>
              <a:t>Quatrième niveau</a:t>
            </a:r>
          </a:p>
        </p:txBody>
      </p:sp>
      <p:pic>
        <p:nvPicPr>
          <p:cNvPr id="13" name="Image 24" descr="cid:image008.png@01D4EACD.269B8A70">
            <a:extLst>
              <a:ext uri="{FF2B5EF4-FFF2-40B4-BE49-F238E27FC236}">
                <a16:creationId xmlns:a16="http://schemas.microsoft.com/office/drawing/2014/main" id="{28835F0D-A4ED-4A62-AD6C-B6DEE56C191D}"/>
              </a:ext>
            </a:extLst>
          </p:cNvPr>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0" y="6364253"/>
            <a:ext cx="1235451" cy="49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8078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ntent &amp; Heading">
    <p:spTree>
      <p:nvGrpSpPr>
        <p:cNvPr id="1" name=""/>
        <p:cNvGrpSpPr/>
        <p:nvPr/>
      </p:nvGrpSpPr>
      <p:grpSpPr>
        <a:xfrm>
          <a:off x="0" y="0"/>
          <a:ext cx="0" cy="0"/>
          <a:chOff x="0" y="0"/>
          <a:chExt cx="0" cy="0"/>
        </a:xfrm>
      </p:grpSpPr>
      <p:graphicFrame>
        <p:nvGraphicFramePr>
          <p:cNvPr id="5" name="Object 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5174" name="think-cell Slide" r:id="rId9" imgW="360" imgH="360" progId="">
                  <p:embed/>
                </p:oleObj>
              </mc:Choice>
              <mc:Fallback>
                <p:oleObj name="think-cell Slide" r:id="rId9" imgW="360" imgH="360" progId="">
                  <p:embed/>
                  <p:pic>
                    <p:nvPicPr>
                      <p:cNvPr id="0" name="Picture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10"/>
          <p:cNvSpPr txBox="1">
            <a:spLocks noChangeArrowheads="1"/>
          </p:cNvSpPr>
          <p:nvPr>
            <p:custDataLst>
              <p:tags r:id="rId3"/>
            </p:custDataLst>
          </p:nvPr>
        </p:nvSpPr>
        <p:spPr bwMode="auto">
          <a:xfrm>
            <a:off x="9567863" y="6661150"/>
            <a:ext cx="1095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a:fld id="{405EF22E-47AC-488A-B392-D88BD71F4A5D}" type="slidenum">
              <a:rPr lang="en-US" altLang="fr-FR" sz="700">
                <a:solidFill>
                  <a:schemeClr val="tx2"/>
                </a:solidFill>
              </a:rPr>
              <a:pPr algn="ctr"/>
              <a:t>‹N°›</a:t>
            </a:fld>
            <a:endParaRPr lang="en-US" altLang="fr-FR" sz="700">
              <a:solidFill>
                <a:schemeClr val="tx2"/>
              </a:solidFill>
            </a:endParaRPr>
          </a:p>
        </p:txBody>
      </p:sp>
      <p:sp>
        <p:nvSpPr>
          <p:cNvPr id="7" name="Freeform 4"/>
          <p:cNvSpPr>
            <a:spLocks/>
          </p:cNvSpPr>
          <p:nvPr>
            <p:custDataLst>
              <p:tags r:id="rId4"/>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a:latin typeface="+mn-lt"/>
              <a:cs typeface="+mn-cs"/>
            </a:endParaRPr>
          </a:p>
        </p:txBody>
      </p:sp>
      <p:sp>
        <p:nvSpPr>
          <p:cNvPr id="10" name="Rectangle 18"/>
          <p:cNvSpPr>
            <a:spLocks noChangeArrowheads="1"/>
          </p:cNvSpPr>
          <p:nvPr>
            <p:custDataLst>
              <p:tags r:id="rId5"/>
            </p:custDataLst>
          </p:nvPr>
        </p:nvSpPr>
        <p:spPr bwMode="auto">
          <a:xfrm>
            <a:off x="7488238" y="6427788"/>
            <a:ext cx="19145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5997" tIns="35997" rIns="35997" bIns="35997" anchor="b"/>
          <a:lstStyle/>
          <a:p>
            <a:pPr algn="r"/>
            <a:r>
              <a:rPr lang="en-US" altLang="fr-FR" sz="700">
                <a:solidFill>
                  <a:schemeClr val="tx2"/>
                </a:solidFill>
              </a:rPr>
              <a:t>Presentation Title | Date</a:t>
            </a:r>
          </a:p>
        </p:txBody>
      </p:sp>
      <p:cxnSp>
        <p:nvCxnSpPr>
          <p:cNvPr id="11" name="Straight Connector 5"/>
          <p:cNvCxnSpPr/>
          <p:nvPr>
            <p:custDataLst>
              <p:tags r:id="rId6"/>
            </p:custDataLst>
          </p:nvPr>
        </p:nvCxnSpPr>
        <p:spPr>
          <a:xfrm flipH="1">
            <a:off x="0" y="6362700"/>
            <a:ext cx="9906000" cy="0"/>
          </a:xfrm>
          <a:prstGeom prst="line">
            <a:avLst/>
          </a:prstGeom>
          <a:ln w="9525" cmpd="sng">
            <a:solidFill>
              <a:schemeClr val="accent5"/>
            </a:solidFill>
          </a:ln>
          <a:effectLst/>
        </p:spPr>
        <p:style>
          <a:lnRef idx="2">
            <a:schemeClr val="accent1"/>
          </a:lnRef>
          <a:fillRef idx="0">
            <a:schemeClr val="accent1"/>
          </a:fillRef>
          <a:effectRef idx="1">
            <a:schemeClr val="accent1"/>
          </a:effectRef>
          <a:fontRef idx="minor">
            <a:schemeClr val="tx1"/>
          </a:fontRef>
        </p:style>
      </p:cxnSp>
      <p:graphicFrame>
        <p:nvGraphicFramePr>
          <p:cNvPr id="13" name="Object 2" hidden="1"/>
          <p:cNvGraphicFramePr>
            <a:graphicFrameLocks noChangeAspect="1"/>
          </p:cNvGraphicFramePr>
          <p:nvPr userDrawn="1">
            <p:custDataLst>
              <p:tags r:id="rId7"/>
            </p:custDataLst>
          </p:nvPr>
        </p:nvGraphicFramePr>
        <p:xfrm>
          <a:off x="0" y="0"/>
          <a:ext cx="147638" cy="144463"/>
        </p:xfrm>
        <a:graphic>
          <a:graphicData uri="http://schemas.openxmlformats.org/presentationml/2006/ole">
            <mc:AlternateContent xmlns:mc="http://schemas.openxmlformats.org/markup-compatibility/2006">
              <mc:Choice xmlns:v="urn:schemas-microsoft-com:vml" Requires="v">
                <p:oleObj spid="_x0000_s5175" name="think-cell Slide" r:id="rId11" imgW="360" imgH="360" progId="">
                  <p:embed/>
                </p:oleObj>
              </mc:Choice>
              <mc:Fallback>
                <p:oleObj name="think-cell Slide" r:id="rId11" imgW="360" imgH="360" progId="">
                  <p:embed/>
                  <p:pic>
                    <p:nvPicPr>
                      <p:cNvPr id="0"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47638" cy="1444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p:txBody>
          <a:bodyPr/>
          <a:lstStyle>
            <a:lvl1pPr>
              <a:defRPr/>
            </a:lvl1pPr>
          </a:lstStyle>
          <a:p>
            <a:r>
              <a:rPr lang="fr-FR" noProof="0"/>
              <a:t>Cliquez pour modifier le style du titre</a:t>
            </a:r>
            <a:endParaRPr lang="en-US" dirty="0"/>
          </a:p>
        </p:txBody>
      </p:sp>
      <p:sp>
        <p:nvSpPr>
          <p:cNvPr id="3" name="Content Placeholder 2"/>
          <p:cNvSpPr>
            <a:spLocks noGrp="1"/>
          </p:cNvSpPr>
          <p:nvPr>
            <p:ph idx="1"/>
          </p:nvPr>
        </p:nvSpPr>
        <p:spPr>
          <a:xfrm>
            <a:off x="323392" y="2111956"/>
            <a:ext cx="9582608" cy="4026560"/>
          </a:xfrm>
        </p:spPr>
        <p:txBody>
          <a:bodyPr/>
          <a:lstStyle>
            <a:lvl1pPr>
              <a:defRPr b="0"/>
            </a:lvl1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
        <p:nvSpPr>
          <p:cNvPr id="8" name="Espace réservé du texte 7"/>
          <p:cNvSpPr>
            <a:spLocks noGrp="1"/>
          </p:cNvSpPr>
          <p:nvPr>
            <p:ph type="body" sz="quarter" idx="11"/>
          </p:nvPr>
        </p:nvSpPr>
        <p:spPr>
          <a:xfrm>
            <a:off x="323487" y="1495447"/>
            <a:ext cx="9598643" cy="643612"/>
          </a:xfrm>
        </p:spPr>
        <p:txBody>
          <a:bodyPr/>
          <a:lstStyle>
            <a:lvl1pPr marL="0" indent="0">
              <a:buNone/>
              <a:defRPr b="1">
                <a:solidFill>
                  <a:schemeClr val="accent2"/>
                </a:solidFill>
              </a:defRPr>
            </a:lvl1pPr>
          </a:lstStyle>
          <a:p>
            <a:pPr lvl="0"/>
            <a:r>
              <a:rPr lang="fr-FR"/>
              <a:t>Cliquez pour modifier les styles du texte du masque</a:t>
            </a:r>
          </a:p>
        </p:txBody>
      </p:sp>
      <p:pic>
        <p:nvPicPr>
          <p:cNvPr id="12" name="Image 24" descr="cid:image008.png@01D4EACD.269B8A70">
            <a:extLst>
              <a:ext uri="{FF2B5EF4-FFF2-40B4-BE49-F238E27FC236}">
                <a16:creationId xmlns:a16="http://schemas.microsoft.com/office/drawing/2014/main" id="{F65C69D9-6F0D-4042-9D54-65883B67EFCE}"/>
              </a:ext>
            </a:extLst>
          </p:cNvPr>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0" y="6364253"/>
            <a:ext cx="1235451" cy="49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9898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2 Contents">
    <p:spTree>
      <p:nvGrpSpPr>
        <p:cNvPr id="1" name=""/>
        <p:cNvGrpSpPr/>
        <p:nvPr/>
      </p:nvGrpSpPr>
      <p:grpSpPr>
        <a:xfrm>
          <a:off x="0" y="0"/>
          <a:ext cx="0" cy="0"/>
          <a:chOff x="0" y="0"/>
          <a:chExt cx="0" cy="0"/>
        </a:xfrm>
      </p:grpSpPr>
      <p:graphicFrame>
        <p:nvGraphicFramePr>
          <p:cNvPr id="5" name="Object 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198" name="think-cell Slide" r:id="rId9" imgW="360" imgH="360" progId="">
                  <p:embed/>
                </p:oleObj>
              </mc:Choice>
              <mc:Fallback>
                <p:oleObj name="think-cell Slide" r:id="rId9" imgW="360" imgH="360" progId="">
                  <p:embed/>
                  <p:pic>
                    <p:nvPicPr>
                      <p:cNvPr id="0" name="Picture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TextBox 10"/>
          <p:cNvSpPr txBox="1">
            <a:spLocks noChangeArrowheads="1"/>
          </p:cNvSpPr>
          <p:nvPr>
            <p:custDataLst>
              <p:tags r:id="rId3"/>
            </p:custDataLst>
          </p:nvPr>
        </p:nvSpPr>
        <p:spPr bwMode="auto">
          <a:xfrm>
            <a:off x="9567863" y="6661150"/>
            <a:ext cx="1095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a:fld id="{820ABCE8-519D-4D9F-BC91-10763531603E}" type="slidenum">
              <a:rPr lang="en-US" altLang="fr-FR" sz="700">
                <a:solidFill>
                  <a:schemeClr val="tx2"/>
                </a:solidFill>
              </a:rPr>
              <a:pPr algn="ctr"/>
              <a:t>‹N°›</a:t>
            </a:fld>
            <a:endParaRPr lang="en-US" altLang="fr-FR" sz="700">
              <a:solidFill>
                <a:schemeClr val="tx2"/>
              </a:solidFill>
            </a:endParaRPr>
          </a:p>
        </p:txBody>
      </p:sp>
      <p:sp>
        <p:nvSpPr>
          <p:cNvPr id="8" name="Freeform 4"/>
          <p:cNvSpPr>
            <a:spLocks/>
          </p:cNvSpPr>
          <p:nvPr>
            <p:custDataLst>
              <p:tags r:id="rId4"/>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a:latin typeface="+mn-lt"/>
              <a:cs typeface="+mn-cs"/>
            </a:endParaRPr>
          </a:p>
        </p:txBody>
      </p:sp>
      <p:sp>
        <p:nvSpPr>
          <p:cNvPr id="10" name="Rectangle 18"/>
          <p:cNvSpPr>
            <a:spLocks noChangeArrowheads="1"/>
          </p:cNvSpPr>
          <p:nvPr>
            <p:custDataLst>
              <p:tags r:id="rId5"/>
            </p:custDataLst>
          </p:nvPr>
        </p:nvSpPr>
        <p:spPr bwMode="auto">
          <a:xfrm>
            <a:off x="7488238" y="6427788"/>
            <a:ext cx="19145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5997" tIns="35997" rIns="35997" bIns="35997" anchor="b"/>
          <a:lstStyle/>
          <a:p>
            <a:pPr algn="r"/>
            <a:r>
              <a:rPr lang="en-US" altLang="fr-FR" sz="700">
                <a:solidFill>
                  <a:schemeClr val="tx2"/>
                </a:solidFill>
              </a:rPr>
              <a:t>Presentation Title | Date</a:t>
            </a:r>
          </a:p>
        </p:txBody>
      </p:sp>
      <p:cxnSp>
        <p:nvCxnSpPr>
          <p:cNvPr id="11" name="Straight Connector 5"/>
          <p:cNvCxnSpPr/>
          <p:nvPr>
            <p:custDataLst>
              <p:tags r:id="rId6"/>
            </p:custDataLst>
          </p:nvPr>
        </p:nvCxnSpPr>
        <p:spPr>
          <a:xfrm flipH="1">
            <a:off x="0" y="6362700"/>
            <a:ext cx="9906000" cy="0"/>
          </a:xfrm>
          <a:prstGeom prst="line">
            <a:avLst/>
          </a:prstGeom>
          <a:ln w="9525" cmpd="sng">
            <a:solidFill>
              <a:schemeClr val="accent5"/>
            </a:solidFill>
          </a:ln>
          <a:effectLst/>
        </p:spPr>
        <p:style>
          <a:lnRef idx="2">
            <a:schemeClr val="accent1"/>
          </a:lnRef>
          <a:fillRef idx="0">
            <a:schemeClr val="accent1"/>
          </a:fillRef>
          <a:effectRef idx="1">
            <a:schemeClr val="accent1"/>
          </a:effectRef>
          <a:fontRef idx="minor">
            <a:schemeClr val="tx1"/>
          </a:fontRef>
        </p:style>
      </p:cxnSp>
      <p:graphicFrame>
        <p:nvGraphicFramePr>
          <p:cNvPr id="13" name="Object 3" hidden="1"/>
          <p:cNvGraphicFramePr>
            <a:graphicFrameLocks noChangeAspect="1"/>
          </p:cNvGraphicFramePr>
          <p:nvPr userDrawn="1">
            <p:custDataLst>
              <p:tags r:id="rId7"/>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199" name="think-cell Slide" r:id="rId11" imgW="360" imgH="360" progId="">
                  <p:embed/>
                </p:oleObj>
              </mc:Choice>
              <mc:Fallback>
                <p:oleObj name="think-cell Slide" r:id="rId11" imgW="360" imgH="360" progId="">
                  <p:embed/>
                  <p:pic>
                    <p:nvPicPr>
                      <p:cNvPr id="0"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re 1"/>
          <p:cNvSpPr>
            <a:spLocks noGrp="1"/>
          </p:cNvSpPr>
          <p:nvPr>
            <p:ph type="title"/>
          </p:nvPr>
        </p:nvSpPr>
        <p:spPr/>
        <p:txBody>
          <a:bodyPr/>
          <a:lstStyle>
            <a:lvl1pPr>
              <a:defRPr/>
            </a:lvl1pPr>
          </a:lstStyle>
          <a:p>
            <a:pPr lvl="0"/>
            <a:r>
              <a:rPr lang="fr-FR" noProof="0"/>
              <a:t>Cliquez pour modifier le style du titre</a:t>
            </a:r>
            <a:endParaRPr lang="en-US" noProof="0" dirty="0"/>
          </a:p>
        </p:txBody>
      </p:sp>
      <p:sp>
        <p:nvSpPr>
          <p:cNvPr id="4" name="Espace réservé du contenu 3"/>
          <p:cNvSpPr>
            <a:spLocks noGrp="1"/>
          </p:cNvSpPr>
          <p:nvPr>
            <p:ph sz="quarter" idx="10"/>
          </p:nvPr>
        </p:nvSpPr>
        <p:spPr>
          <a:xfrm>
            <a:off x="314709" y="1533439"/>
            <a:ext cx="4502138" cy="4715504"/>
          </a:xfrm>
        </p:spPr>
        <p:txBody>
          <a:bodyPr/>
          <a:lstStyle>
            <a:lvl1pPr>
              <a:defRPr sz="2000"/>
            </a:lvl1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
        <p:nvSpPr>
          <p:cNvPr id="6" name="Espace réservé du contenu 5"/>
          <p:cNvSpPr>
            <a:spLocks noGrp="1"/>
          </p:cNvSpPr>
          <p:nvPr>
            <p:ph sz="quarter" idx="11"/>
          </p:nvPr>
        </p:nvSpPr>
        <p:spPr>
          <a:xfrm>
            <a:off x="5022838" y="1533440"/>
            <a:ext cx="4502138" cy="4725584"/>
          </a:xfrm>
        </p:spPr>
        <p:txBody>
          <a:bodyPr/>
          <a:lstStyle>
            <a:lvl1pPr>
              <a:defRPr sz="2000"/>
            </a:lvl1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pic>
        <p:nvPicPr>
          <p:cNvPr id="12" name="Image 24" descr="cid:image008.png@01D4EACD.269B8A70">
            <a:extLst>
              <a:ext uri="{FF2B5EF4-FFF2-40B4-BE49-F238E27FC236}">
                <a16:creationId xmlns:a16="http://schemas.microsoft.com/office/drawing/2014/main" id="{F2CE1F7D-DC41-4542-9E23-366346B9E9EE}"/>
              </a:ext>
            </a:extLst>
          </p:cNvPr>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0" y="6364253"/>
            <a:ext cx="1235451" cy="49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3381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2 Contents &amp; Headings">
    <p:spTree>
      <p:nvGrpSpPr>
        <p:cNvPr id="1" name=""/>
        <p:cNvGrpSpPr/>
        <p:nvPr/>
      </p:nvGrpSpPr>
      <p:grpSpPr>
        <a:xfrm>
          <a:off x="0" y="0"/>
          <a:ext cx="0" cy="0"/>
          <a:chOff x="0" y="0"/>
          <a:chExt cx="0" cy="0"/>
        </a:xfrm>
      </p:grpSpPr>
      <p:graphicFrame>
        <p:nvGraphicFramePr>
          <p:cNvPr id="8" name="Object 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222" name="think-cell Slide" r:id="rId9" imgW="360" imgH="360" progId="">
                  <p:embed/>
                </p:oleObj>
              </mc:Choice>
              <mc:Fallback>
                <p:oleObj name="think-cell Slide" r:id="rId9" imgW="360" imgH="360" progId="">
                  <p:embed/>
                  <p:pic>
                    <p:nvPicPr>
                      <p:cNvPr id="0" name="Picture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TextBox 10"/>
          <p:cNvSpPr txBox="1">
            <a:spLocks noChangeArrowheads="1"/>
          </p:cNvSpPr>
          <p:nvPr>
            <p:custDataLst>
              <p:tags r:id="rId3"/>
            </p:custDataLst>
          </p:nvPr>
        </p:nvSpPr>
        <p:spPr bwMode="auto">
          <a:xfrm>
            <a:off x="9567863" y="6661150"/>
            <a:ext cx="1095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a:fld id="{DE33C107-C71C-4D9D-9D1C-918966F93428}" type="slidenum">
              <a:rPr lang="en-US" altLang="fr-FR" sz="700">
                <a:solidFill>
                  <a:schemeClr val="tx2"/>
                </a:solidFill>
              </a:rPr>
              <a:pPr algn="ctr"/>
              <a:t>‹N°›</a:t>
            </a:fld>
            <a:endParaRPr lang="en-US" altLang="fr-FR" sz="700">
              <a:solidFill>
                <a:schemeClr val="tx2"/>
              </a:solidFill>
            </a:endParaRPr>
          </a:p>
        </p:txBody>
      </p:sp>
      <p:sp>
        <p:nvSpPr>
          <p:cNvPr id="11" name="Freeform 4"/>
          <p:cNvSpPr>
            <a:spLocks/>
          </p:cNvSpPr>
          <p:nvPr>
            <p:custDataLst>
              <p:tags r:id="rId4"/>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a:latin typeface="+mn-lt"/>
              <a:cs typeface="+mn-cs"/>
            </a:endParaRPr>
          </a:p>
        </p:txBody>
      </p:sp>
      <p:sp>
        <p:nvSpPr>
          <p:cNvPr id="13" name="Rectangle 18"/>
          <p:cNvSpPr>
            <a:spLocks noChangeArrowheads="1"/>
          </p:cNvSpPr>
          <p:nvPr>
            <p:custDataLst>
              <p:tags r:id="rId5"/>
            </p:custDataLst>
          </p:nvPr>
        </p:nvSpPr>
        <p:spPr bwMode="auto">
          <a:xfrm>
            <a:off x="7488238" y="6427788"/>
            <a:ext cx="19145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5997" tIns="35997" rIns="35997" bIns="35997" anchor="b"/>
          <a:lstStyle/>
          <a:p>
            <a:pPr algn="r"/>
            <a:r>
              <a:rPr lang="en-US" altLang="fr-FR" sz="700">
                <a:solidFill>
                  <a:schemeClr val="tx2"/>
                </a:solidFill>
              </a:rPr>
              <a:t>Presentation Title | Date</a:t>
            </a:r>
          </a:p>
        </p:txBody>
      </p:sp>
      <p:cxnSp>
        <p:nvCxnSpPr>
          <p:cNvPr id="14" name="Straight Connector 5"/>
          <p:cNvCxnSpPr/>
          <p:nvPr>
            <p:custDataLst>
              <p:tags r:id="rId6"/>
            </p:custDataLst>
          </p:nvPr>
        </p:nvCxnSpPr>
        <p:spPr>
          <a:xfrm flipH="1">
            <a:off x="0" y="6362700"/>
            <a:ext cx="9906000" cy="0"/>
          </a:xfrm>
          <a:prstGeom prst="line">
            <a:avLst/>
          </a:prstGeom>
          <a:ln w="9525" cmpd="sng">
            <a:solidFill>
              <a:schemeClr val="accent5"/>
            </a:solidFill>
          </a:ln>
          <a:effectLst/>
        </p:spPr>
        <p:style>
          <a:lnRef idx="2">
            <a:schemeClr val="accent1"/>
          </a:lnRef>
          <a:fillRef idx="0">
            <a:schemeClr val="accent1"/>
          </a:fillRef>
          <a:effectRef idx="1">
            <a:schemeClr val="accent1"/>
          </a:effectRef>
          <a:fontRef idx="minor">
            <a:schemeClr val="tx1"/>
          </a:fontRef>
        </p:style>
      </p:cxnSp>
      <p:graphicFrame>
        <p:nvGraphicFramePr>
          <p:cNvPr id="16" name="Object 3" hidden="1"/>
          <p:cNvGraphicFramePr>
            <a:graphicFrameLocks noChangeAspect="1"/>
          </p:cNvGraphicFramePr>
          <p:nvPr userDrawn="1">
            <p:custDataLst>
              <p:tags r:id="rId7"/>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223" name="think-cell Slide" r:id="rId11" imgW="360" imgH="360" progId="">
                  <p:embed/>
                </p:oleObj>
              </mc:Choice>
              <mc:Fallback>
                <p:oleObj name="think-cell Slide" r:id="rId11" imgW="360" imgH="360" progId="">
                  <p:embed/>
                  <p:pic>
                    <p:nvPicPr>
                      <p:cNvPr id="0"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re 1"/>
          <p:cNvSpPr>
            <a:spLocks noGrp="1"/>
          </p:cNvSpPr>
          <p:nvPr>
            <p:ph type="title"/>
          </p:nvPr>
        </p:nvSpPr>
        <p:spPr/>
        <p:txBody>
          <a:bodyPr/>
          <a:lstStyle>
            <a:lvl1pPr>
              <a:defRPr/>
            </a:lvl1pPr>
          </a:lstStyle>
          <a:p>
            <a:pPr lvl="0"/>
            <a:r>
              <a:rPr lang="fr-FR" noProof="0"/>
              <a:t>Cliquez pour modifier le style du titre</a:t>
            </a:r>
            <a:endParaRPr lang="en-US" noProof="0" dirty="0"/>
          </a:p>
        </p:txBody>
      </p:sp>
      <p:sp>
        <p:nvSpPr>
          <p:cNvPr id="4" name="Espace réservé du contenu 3"/>
          <p:cNvSpPr>
            <a:spLocks noGrp="1"/>
          </p:cNvSpPr>
          <p:nvPr>
            <p:ph sz="quarter" idx="10"/>
          </p:nvPr>
        </p:nvSpPr>
        <p:spPr>
          <a:xfrm>
            <a:off x="314709" y="2206953"/>
            <a:ext cx="4502138" cy="4041990"/>
          </a:xfrm>
        </p:spPr>
        <p:txBody>
          <a:bodyPr/>
          <a:lstStyle>
            <a:lvl1pPr>
              <a:defRPr sz="1800"/>
            </a:lvl1pPr>
            <a:lvl2pPr>
              <a:defRPr sz="1600"/>
            </a:lvl2pPr>
            <a:lvl3pPr>
              <a:defRPr sz="1400"/>
            </a:lvl3pPr>
            <a:lvl4pPr>
              <a:defRPr sz="1200"/>
            </a:lvl4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
        <p:nvSpPr>
          <p:cNvPr id="6" name="Espace réservé du contenu 5"/>
          <p:cNvSpPr>
            <a:spLocks noGrp="1"/>
          </p:cNvSpPr>
          <p:nvPr>
            <p:ph sz="quarter" idx="11"/>
          </p:nvPr>
        </p:nvSpPr>
        <p:spPr>
          <a:xfrm>
            <a:off x="5022838" y="2208394"/>
            <a:ext cx="4502138" cy="4050630"/>
          </a:xfrm>
        </p:spPr>
        <p:txBody>
          <a:bodyPr/>
          <a:lstStyle>
            <a:lvl1pPr>
              <a:defRPr sz="1800"/>
            </a:lvl1pPr>
            <a:lvl2pPr>
              <a:defRPr sz="1600"/>
            </a:lvl2pPr>
            <a:lvl3pPr>
              <a:defRPr sz="1400"/>
            </a:lvl3pPr>
            <a:lvl4pPr>
              <a:defRPr sz="1200"/>
            </a:lvl4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
        <p:nvSpPr>
          <p:cNvPr id="7" name="Espace réservé du texte 6"/>
          <p:cNvSpPr>
            <a:spLocks noGrp="1"/>
          </p:cNvSpPr>
          <p:nvPr>
            <p:ph type="body" sz="quarter" idx="12"/>
          </p:nvPr>
        </p:nvSpPr>
        <p:spPr>
          <a:xfrm>
            <a:off x="314710" y="1542648"/>
            <a:ext cx="4502138" cy="653034"/>
          </a:xfrm>
        </p:spPr>
        <p:txBody>
          <a:bodyPr anchor="ctr"/>
          <a:lstStyle>
            <a:lvl1pPr algn="ctr">
              <a:buNone/>
              <a:defRPr sz="2200" b="1">
                <a:solidFill>
                  <a:schemeClr val="tx2">
                    <a:lumMod val="50000"/>
                  </a:schemeClr>
                </a:solidFill>
              </a:defRPr>
            </a:lvl1pPr>
            <a:lvl5pPr>
              <a:buNone/>
              <a:defRPr/>
            </a:lvl5pPr>
          </a:lstStyle>
          <a:p>
            <a:pPr lvl="0"/>
            <a:r>
              <a:rPr lang="fr-FR" noProof="0"/>
              <a:t>Cliquez pour modifier les styles du texte du masque</a:t>
            </a:r>
          </a:p>
        </p:txBody>
      </p:sp>
      <p:sp>
        <p:nvSpPr>
          <p:cNvPr id="9" name="Espace réservé du texte 8"/>
          <p:cNvSpPr>
            <a:spLocks noGrp="1"/>
          </p:cNvSpPr>
          <p:nvPr>
            <p:ph type="body" sz="quarter" idx="13"/>
          </p:nvPr>
        </p:nvSpPr>
        <p:spPr>
          <a:xfrm>
            <a:off x="5023145" y="1533439"/>
            <a:ext cx="4502138" cy="653034"/>
          </a:xfrm>
        </p:spPr>
        <p:txBody>
          <a:bodyPr anchor="ctr"/>
          <a:lstStyle>
            <a:lvl1pPr algn="ctr">
              <a:buNone/>
              <a:defRPr lang="fr-FR" sz="2200" b="1" kern="1200" noProof="0" dirty="0" smtClean="0">
                <a:solidFill>
                  <a:schemeClr val="tx2">
                    <a:lumMod val="50000"/>
                  </a:schemeClr>
                </a:solidFill>
                <a:latin typeface="+mn-lt"/>
                <a:ea typeface="+mn-ea"/>
                <a:cs typeface="+mn-cs"/>
              </a:defRPr>
            </a:lvl1pPr>
          </a:lstStyle>
          <a:p>
            <a:pPr lvl="0"/>
            <a:r>
              <a:rPr lang="fr-FR" noProof="0"/>
              <a:t>Cliquez pour modifier les styles du texte du masque</a:t>
            </a:r>
          </a:p>
        </p:txBody>
      </p:sp>
      <p:pic>
        <p:nvPicPr>
          <p:cNvPr id="15" name="Image 24" descr="cid:image008.png@01D4EACD.269B8A70">
            <a:extLst>
              <a:ext uri="{FF2B5EF4-FFF2-40B4-BE49-F238E27FC236}">
                <a16:creationId xmlns:a16="http://schemas.microsoft.com/office/drawing/2014/main" id="{2909B2A5-0DFC-4544-AE68-9DD7A6B2025A}"/>
              </a:ext>
            </a:extLst>
          </p:cNvPr>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0" y="6364253"/>
            <a:ext cx="1235451" cy="49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8199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Content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en-US"/>
          </a:p>
        </p:txBody>
      </p:sp>
      <p:sp>
        <p:nvSpPr>
          <p:cNvPr id="3" name="Text Placeholder 2"/>
          <p:cNvSpPr>
            <a:spLocks noGrp="1"/>
          </p:cNvSpPr>
          <p:nvPr>
            <p:ph type="body" idx="1"/>
          </p:nvPr>
        </p:nvSpPr>
        <p:spPr>
          <a:xfrm>
            <a:off x="237533" y="1436915"/>
            <a:ext cx="4645914" cy="518130"/>
          </a:xfrm>
          <a:solidFill>
            <a:schemeClr val="accent1"/>
          </a:solidFill>
          <a:ln w="25400">
            <a:solidFill>
              <a:schemeClr val="tx1"/>
            </a:solidFill>
            <a:headEnd/>
            <a:tailEnd/>
          </a:ln>
        </p:spPr>
        <p:style>
          <a:lnRef idx="1">
            <a:schemeClr val="accent1"/>
          </a:lnRef>
          <a:fillRef idx="3">
            <a:schemeClr val="accent1"/>
          </a:fillRef>
          <a:effectRef idx="2">
            <a:schemeClr val="accent1"/>
          </a:effectRef>
          <a:fontRef idx="none"/>
        </p:style>
        <p:txBody>
          <a:bodyPr anchor="ctr">
            <a:noAutofit/>
          </a:bodyPr>
          <a:lstStyle>
            <a:lvl1pPr marL="0" indent="0" algn="ctr" rtl="0" eaLnBrk="0" fontAlgn="base" hangingPunct="0">
              <a:lnSpc>
                <a:spcPct val="85000"/>
              </a:lnSpc>
              <a:spcBef>
                <a:spcPct val="0"/>
              </a:spcBef>
              <a:spcAft>
                <a:spcPct val="0"/>
              </a:spcAft>
              <a:buNone/>
              <a:defRPr lang="en-US" sz="1600" b="1" kern="1200" dirty="0" smtClean="0">
                <a:solidFill>
                  <a:schemeClr val="tx1"/>
                </a:solidFill>
                <a:latin typeface="Arial"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noProof="0"/>
              <a:t>Cliquez pour modifier les styles du texte du masque</a:t>
            </a:r>
          </a:p>
        </p:txBody>
      </p:sp>
      <p:sp>
        <p:nvSpPr>
          <p:cNvPr id="4" name="Content Placeholder 3"/>
          <p:cNvSpPr>
            <a:spLocks noGrp="1"/>
          </p:cNvSpPr>
          <p:nvPr>
            <p:ph sz="half" idx="2"/>
          </p:nvPr>
        </p:nvSpPr>
        <p:spPr>
          <a:xfrm>
            <a:off x="237533" y="1902609"/>
            <a:ext cx="4645914" cy="1861869"/>
          </a:xfrm>
          <a:ln>
            <a:solidFill>
              <a:schemeClr val="tx1"/>
            </a:solidFill>
          </a:ln>
        </p:spPr>
        <p:style>
          <a:lnRef idx="2">
            <a:schemeClr val="accent1"/>
          </a:lnRef>
          <a:fillRef idx="1">
            <a:schemeClr val="lt1"/>
          </a:fillRef>
          <a:effectRef idx="0">
            <a:schemeClr val="accent1"/>
          </a:effectRef>
          <a:fontRef idx="none"/>
        </p:style>
        <p:txBody>
          <a:bodyPr lIns="91440"/>
          <a:lstStyle>
            <a:lvl1pPr>
              <a:defRPr sz="1400"/>
            </a:lvl1pPr>
            <a:lvl2pPr>
              <a:defRPr sz="1400"/>
            </a:lvl2pPr>
            <a:lvl3pPr>
              <a:defRPr sz="1200"/>
            </a:lvl3pPr>
            <a:lvl4pPr>
              <a:defRPr sz="1100" baseline="0"/>
            </a:lvl4pPr>
            <a:lvl5pPr>
              <a:defRPr sz="1200" baseline="0"/>
            </a:lvl5pPr>
            <a:lvl6pPr>
              <a:defRPr sz="1600"/>
            </a:lvl6pPr>
            <a:lvl7pPr>
              <a:defRPr sz="1600"/>
            </a:lvl7pPr>
            <a:lvl8pPr>
              <a:defRPr sz="1600"/>
            </a:lvl8pPr>
            <a:lvl9pPr>
              <a:defRPr sz="1600"/>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
        <p:nvSpPr>
          <p:cNvPr id="5" name="Text Placeholder 4"/>
          <p:cNvSpPr>
            <a:spLocks noGrp="1"/>
          </p:cNvSpPr>
          <p:nvPr>
            <p:ph type="body" sz="quarter" idx="3"/>
          </p:nvPr>
        </p:nvSpPr>
        <p:spPr>
          <a:xfrm>
            <a:off x="5051356" y="1436915"/>
            <a:ext cx="4645914" cy="518130"/>
          </a:xfrm>
          <a:solidFill>
            <a:schemeClr val="accent1"/>
          </a:solidFill>
          <a:ln w="25400">
            <a:solidFill>
              <a:schemeClr val="tx1"/>
            </a:solidFill>
            <a:headEnd/>
            <a:tailEnd/>
          </a:ln>
        </p:spPr>
        <p:style>
          <a:lnRef idx="1">
            <a:schemeClr val="accent1"/>
          </a:lnRef>
          <a:fillRef idx="3">
            <a:schemeClr val="accent1"/>
          </a:fillRef>
          <a:effectRef idx="2">
            <a:schemeClr val="accent1"/>
          </a:effectRef>
          <a:fontRef idx="none"/>
        </p:style>
        <p:txBody>
          <a:bodyPr lIns="91440" tIns="45720" rIns="91440" bIns="45720" anchor="ctr" anchorCtr="1">
            <a:noAutofit/>
          </a:bodyPr>
          <a:lstStyle>
            <a:lvl1pPr marL="0" indent="0">
              <a:buNone/>
              <a:defRPr lang="en-US" sz="1600" b="1" kern="1200" dirty="0" smtClean="0">
                <a:solidFill>
                  <a:schemeClr val="tx1"/>
                </a:solidFill>
                <a:latin typeface="Arial"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noProof="0"/>
              <a:t>Cliquez pour modifier les styles du texte du masque</a:t>
            </a:r>
          </a:p>
        </p:txBody>
      </p:sp>
      <p:sp>
        <p:nvSpPr>
          <p:cNvPr id="6" name="Content Placeholder 5"/>
          <p:cNvSpPr>
            <a:spLocks noGrp="1"/>
          </p:cNvSpPr>
          <p:nvPr>
            <p:ph sz="quarter" idx="4"/>
          </p:nvPr>
        </p:nvSpPr>
        <p:spPr>
          <a:xfrm>
            <a:off x="5051356" y="1902609"/>
            <a:ext cx="4645914" cy="1861869"/>
          </a:xfrm>
          <a:ln>
            <a:solidFill>
              <a:schemeClr val="tx1"/>
            </a:solidFill>
          </a:ln>
        </p:spPr>
        <p:style>
          <a:lnRef idx="2">
            <a:schemeClr val="accent1"/>
          </a:lnRef>
          <a:fillRef idx="1">
            <a:schemeClr val="lt1"/>
          </a:fillRef>
          <a:effectRef idx="0">
            <a:schemeClr val="accent1"/>
          </a:effectRef>
          <a:fontRef idx="none"/>
        </p:style>
        <p:txBody>
          <a:bodyPr lIns="91440"/>
          <a:lstStyle>
            <a:lvl1pPr>
              <a:defRPr sz="1400"/>
            </a:lvl1pPr>
            <a:lvl2pPr>
              <a:defRPr sz="1400"/>
            </a:lvl2pPr>
            <a:lvl3pPr>
              <a:defRPr sz="1200"/>
            </a:lvl3pPr>
            <a:lvl4pPr>
              <a:defRPr sz="1100" baseline="0"/>
            </a:lvl4pPr>
            <a:lvl5pPr>
              <a:defRPr sz="1100" baseline="0"/>
            </a:lvl5pPr>
            <a:lvl6pPr>
              <a:defRPr sz="1600"/>
            </a:lvl6pPr>
            <a:lvl7pPr>
              <a:defRPr sz="1600"/>
            </a:lvl7pPr>
            <a:lvl8pPr>
              <a:defRPr sz="1600"/>
            </a:lvl8pPr>
            <a:lvl9pPr>
              <a:defRPr sz="1600"/>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
        <p:nvSpPr>
          <p:cNvPr id="7" name="Text Placeholder 2"/>
          <p:cNvSpPr>
            <a:spLocks noGrp="1"/>
          </p:cNvSpPr>
          <p:nvPr>
            <p:ph type="body" idx="12"/>
          </p:nvPr>
        </p:nvSpPr>
        <p:spPr>
          <a:xfrm>
            <a:off x="237533" y="3820890"/>
            <a:ext cx="4645914" cy="518130"/>
          </a:xfrm>
          <a:solidFill>
            <a:schemeClr val="accent1"/>
          </a:solidFill>
          <a:ln w="25400">
            <a:solidFill>
              <a:schemeClr val="tx1"/>
            </a:solidFill>
            <a:headEnd/>
            <a:tailEnd/>
          </a:ln>
        </p:spPr>
        <p:style>
          <a:lnRef idx="1">
            <a:schemeClr val="accent1"/>
          </a:lnRef>
          <a:fillRef idx="3">
            <a:schemeClr val="accent1"/>
          </a:fillRef>
          <a:effectRef idx="2">
            <a:schemeClr val="accent1"/>
          </a:effectRef>
          <a:fontRef idx="none"/>
        </p:style>
        <p:txBody>
          <a:bodyPr anchor="ctr">
            <a:noAutofit/>
          </a:bodyPr>
          <a:lstStyle>
            <a:lvl1pPr marL="0" indent="0" algn="ctr" rtl="0" eaLnBrk="0" fontAlgn="base" hangingPunct="0">
              <a:lnSpc>
                <a:spcPct val="85000"/>
              </a:lnSpc>
              <a:spcBef>
                <a:spcPct val="0"/>
              </a:spcBef>
              <a:spcAft>
                <a:spcPct val="0"/>
              </a:spcAft>
              <a:buNone/>
              <a:defRPr lang="en-US" sz="1600" b="1" kern="1200" dirty="0" smtClean="0">
                <a:solidFill>
                  <a:schemeClr val="tx1"/>
                </a:solidFill>
                <a:latin typeface="Arial"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noProof="0"/>
              <a:t>Cliquez pour modifier les styles du texte du masque</a:t>
            </a:r>
          </a:p>
        </p:txBody>
      </p:sp>
      <p:sp>
        <p:nvSpPr>
          <p:cNvPr id="8" name="Content Placeholder 3"/>
          <p:cNvSpPr>
            <a:spLocks noGrp="1"/>
          </p:cNvSpPr>
          <p:nvPr>
            <p:ph sz="half" idx="13"/>
          </p:nvPr>
        </p:nvSpPr>
        <p:spPr>
          <a:xfrm>
            <a:off x="237533" y="4286584"/>
            <a:ext cx="4645914" cy="2011680"/>
          </a:xfrm>
          <a:ln>
            <a:solidFill>
              <a:schemeClr val="tx1"/>
            </a:solidFill>
          </a:ln>
        </p:spPr>
        <p:style>
          <a:lnRef idx="2">
            <a:schemeClr val="accent1"/>
          </a:lnRef>
          <a:fillRef idx="1">
            <a:schemeClr val="lt1"/>
          </a:fillRef>
          <a:effectRef idx="0">
            <a:schemeClr val="accent1"/>
          </a:effectRef>
          <a:fontRef idx="none"/>
        </p:style>
        <p:txBody>
          <a:bodyPr lIns="91440"/>
          <a:lstStyle>
            <a:lvl1pPr>
              <a:defRPr sz="1400"/>
            </a:lvl1pPr>
            <a:lvl2pPr>
              <a:defRPr sz="1400"/>
            </a:lvl2pPr>
            <a:lvl3pPr>
              <a:defRPr sz="1200"/>
            </a:lvl3pPr>
            <a:lvl4pPr>
              <a:defRPr sz="1100" baseline="0"/>
            </a:lvl4pPr>
            <a:lvl5pPr>
              <a:defRPr sz="1100" baseline="0"/>
            </a:lvl5pPr>
            <a:lvl6pPr>
              <a:defRPr sz="1600"/>
            </a:lvl6pPr>
            <a:lvl7pPr>
              <a:defRPr sz="1600"/>
            </a:lvl7pPr>
            <a:lvl8pPr>
              <a:defRPr sz="1600"/>
            </a:lvl8pPr>
            <a:lvl9pPr>
              <a:defRPr sz="1600"/>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
        <p:nvSpPr>
          <p:cNvPr id="9" name="Text Placeholder 4"/>
          <p:cNvSpPr>
            <a:spLocks noGrp="1"/>
          </p:cNvSpPr>
          <p:nvPr>
            <p:ph type="body" sz="quarter" idx="14"/>
          </p:nvPr>
        </p:nvSpPr>
        <p:spPr>
          <a:xfrm>
            <a:off x="5051356" y="3820890"/>
            <a:ext cx="4645914" cy="518130"/>
          </a:xfrm>
          <a:solidFill>
            <a:schemeClr val="accent1"/>
          </a:solidFill>
          <a:ln w="25400">
            <a:solidFill>
              <a:schemeClr val="tx1"/>
            </a:solidFill>
            <a:headEnd/>
            <a:tailEnd/>
          </a:ln>
        </p:spPr>
        <p:style>
          <a:lnRef idx="1">
            <a:schemeClr val="accent1"/>
          </a:lnRef>
          <a:fillRef idx="3">
            <a:schemeClr val="accent1"/>
          </a:fillRef>
          <a:effectRef idx="2">
            <a:schemeClr val="accent1"/>
          </a:effectRef>
          <a:fontRef idx="none"/>
        </p:style>
        <p:txBody>
          <a:bodyPr lIns="91440" tIns="45720" rIns="91440" bIns="45720" anchor="ctr" anchorCtr="1">
            <a:noAutofit/>
          </a:bodyPr>
          <a:lstStyle>
            <a:lvl1pPr marL="0" indent="0">
              <a:buNone/>
              <a:defRPr lang="en-US" sz="1600" b="1" kern="1200" dirty="0" smtClean="0">
                <a:solidFill>
                  <a:schemeClr val="tx1"/>
                </a:solidFill>
                <a:latin typeface="Arial"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noProof="0"/>
              <a:t>Cliquez pour modifier les styles du texte du masque</a:t>
            </a:r>
          </a:p>
        </p:txBody>
      </p:sp>
      <p:sp>
        <p:nvSpPr>
          <p:cNvPr id="10" name="Content Placeholder 5"/>
          <p:cNvSpPr>
            <a:spLocks noGrp="1"/>
          </p:cNvSpPr>
          <p:nvPr>
            <p:ph sz="quarter" idx="15"/>
          </p:nvPr>
        </p:nvSpPr>
        <p:spPr>
          <a:xfrm>
            <a:off x="5051356" y="4286584"/>
            <a:ext cx="4645914" cy="2011680"/>
          </a:xfrm>
          <a:ln>
            <a:solidFill>
              <a:schemeClr val="tx1"/>
            </a:solidFill>
          </a:ln>
        </p:spPr>
        <p:style>
          <a:lnRef idx="2">
            <a:schemeClr val="accent1"/>
          </a:lnRef>
          <a:fillRef idx="1">
            <a:schemeClr val="lt1"/>
          </a:fillRef>
          <a:effectRef idx="0">
            <a:schemeClr val="accent1"/>
          </a:effectRef>
          <a:fontRef idx="none"/>
        </p:style>
        <p:txBody>
          <a:bodyPr lIns="91440"/>
          <a:lstStyle>
            <a:lvl1pPr>
              <a:defRPr sz="1400"/>
            </a:lvl1pPr>
            <a:lvl2pPr>
              <a:defRPr sz="1400"/>
            </a:lvl2pPr>
            <a:lvl3pPr>
              <a:defRPr sz="1200"/>
            </a:lvl3pPr>
            <a:lvl4pPr>
              <a:defRPr sz="1100" baseline="0"/>
            </a:lvl4pPr>
            <a:lvl5pPr>
              <a:defRPr sz="1100" baseline="0"/>
            </a:lvl5pPr>
            <a:lvl6pPr>
              <a:defRPr sz="1600"/>
            </a:lvl6pPr>
            <a:lvl7pPr>
              <a:defRPr sz="1600"/>
            </a:lvl7pPr>
            <a:lvl8pPr>
              <a:defRPr sz="1600"/>
            </a:lvl8pPr>
            <a:lvl9pPr>
              <a:defRPr sz="1600"/>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Tree>
    <p:extLst>
      <p:ext uri="{BB962C8B-B14F-4D97-AF65-F5344CB8AC3E}">
        <p14:creationId xmlns:p14="http://schemas.microsoft.com/office/powerpoint/2010/main" val="3890887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onlyh">
    <p:spTree>
      <p:nvGrpSpPr>
        <p:cNvPr id="1" name=""/>
        <p:cNvGrpSpPr/>
        <p:nvPr/>
      </p:nvGrpSpPr>
      <p:grpSpPr>
        <a:xfrm>
          <a:off x="0" y="0"/>
          <a:ext cx="0" cy="0"/>
          <a:chOff x="0" y="0"/>
          <a:chExt cx="0" cy="0"/>
        </a:xfrm>
      </p:grpSpPr>
      <p:graphicFrame>
        <p:nvGraphicFramePr>
          <p:cNvPr id="3" name="Object 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246" name="think-cell Slide" r:id="rId9" imgW="360" imgH="360" progId="">
                  <p:embed/>
                </p:oleObj>
              </mc:Choice>
              <mc:Fallback>
                <p:oleObj name="think-cell Slide" r:id="rId9" imgW="360" imgH="360" progId="">
                  <p:embed/>
                  <p:pic>
                    <p:nvPicPr>
                      <p:cNvPr id="0" name="Picture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TextBox 10"/>
          <p:cNvSpPr txBox="1">
            <a:spLocks noChangeArrowheads="1"/>
          </p:cNvSpPr>
          <p:nvPr>
            <p:custDataLst>
              <p:tags r:id="rId3"/>
            </p:custDataLst>
          </p:nvPr>
        </p:nvSpPr>
        <p:spPr bwMode="auto">
          <a:xfrm>
            <a:off x="9567863" y="6661150"/>
            <a:ext cx="1095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a:fld id="{02975C6A-00A9-4AAD-8F22-65CB0BAD59B0}" type="slidenum">
              <a:rPr lang="en-US" altLang="fr-FR" sz="700">
                <a:solidFill>
                  <a:schemeClr val="tx2"/>
                </a:solidFill>
              </a:rPr>
              <a:pPr algn="ctr"/>
              <a:t>‹N°›</a:t>
            </a:fld>
            <a:endParaRPr lang="en-US" altLang="fr-FR" sz="700">
              <a:solidFill>
                <a:schemeClr val="tx2"/>
              </a:solidFill>
            </a:endParaRPr>
          </a:p>
        </p:txBody>
      </p:sp>
      <p:sp>
        <p:nvSpPr>
          <p:cNvPr id="5" name="Freeform 4"/>
          <p:cNvSpPr>
            <a:spLocks/>
          </p:cNvSpPr>
          <p:nvPr>
            <p:custDataLst>
              <p:tags r:id="rId4"/>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a:latin typeface="+mn-lt"/>
              <a:cs typeface="+mn-cs"/>
            </a:endParaRPr>
          </a:p>
        </p:txBody>
      </p:sp>
      <p:sp>
        <p:nvSpPr>
          <p:cNvPr id="7" name="Rectangle 18"/>
          <p:cNvSpPr>
            <a:spLocks noChangeArrowheads="1"/>
          </p:cNvSpPr>
          <p:nvPr>
            <p:custDataLst>
              <p:tags r:id="rId5"/>
            </p:custDataLst>
          </p:nvPr>
        </p:nvSpPr>
        <p:spPr bwMode="auto">
          <a:xfrm>
            <a:off x="7488238" y="6427788"/>
            <a:ext cx="19145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5997" tIns="35997" rIns="35997" bIns="35997" anchor="b"/>
          <a:lstStyle/>
          <a:p>
            <a:pPr algn="r"/>
            <a:r>
              <a:rPr lang="en-US" altLang="fr-FR" sz="700">
                <a:solidFill>
                  <a:schemeClr val="tx2"/>
                </a:solidFill>
              </a:rPr>
              <a:t>Presentation Title | Date</a:t>
            </a:r>
          </a:p>
        </p:txBody>
      </p:sp>
      <p:cxnSp>
        <p:nvCxnSpPr>
          <p:cNvPr id="8" name="Straight Connector 5"/>
          <p:cNvCxnSpPr/>
          <p:nvPr>
            <p:custDataLst>
              <p:tags r:id="rId6"/>
            </p:custDataLst>
          </p:nvPr>
        </p:nvCxnSpPr>
        <p:spPr>
          <a:xfrm flipH="1">
            <a:off x="0" y="6362700"/>
            <a:ext cx="9906000" cy="0"/>
          </a:xfrm>
          <a:prstGeom prst="line">
            <a:avLst/>
          </a:prstGeom>
          <a:ln w="9525" cmpd="sng">
            <a:solidFill>
              <a:schemeClr val="accent5"/>
            </a:solidFill>
          </a:ln>
          <a:effectLst/>
        </p:spPr>
        <p:style>
          <a:lnRef idx="2">
            <a:schemeClr val="accent1"/>
          </a:lnRef>
          <a:fillRef idx="0">
            <a:schemeClr val="accent1"/>
          </a:fillRef>
          <a:effectRef idx="1">
            <a:schemeClr val="accent1"/>
          </a:effectRef>
          <a:fontRef idx="minor">
            <a:schemeClr val="tx1"/>
          </a:fontRef>
        </p:style>
      </p:cxnSp>
      <p:graphicFrame>
        <p:nvGraphicFramePr>
          <p:cNvPr id="10" name="Object 3" hidden="1"/>
          <p:cNvGraphicFramePr>
            <a:graphicFrameLocks noChangeAspect="1"/>
          </p:cNvGraphicFramePr>
          <p:nvPr userDrawn="1">
            <p:custDataLst>
              <p:tags r:id="rId7"/>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247" name="think-cell Slide" r:id="rId11" imgW="360" imgH="360" progId="">
                  <p:embed/>
                </p:oleObj>
              </mc:Choice>
              <mc:Fallback>
                <p:oleObj name="think-cell Slide" r:id="rId11" imgW="360" imgH="360" progId="">
                  <p:embed/>
                  <p:pic>
                    <p:nvPicPr>
                      <p:cNvPr id="0"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re 1"/>
          <p:cNvSpPr>
            <a:spLocks noGrp="1"/>
          </p:cNvSpPr>
          <p:nvPr>
            <p:ph type="title"/>
          </p:nvPr>
        </p:nvSpPr>
        <p:spPr/>
        <p:txBody>
          <a:bodyPr/>
          <a:lstStyle>
            <a:lvl1pPr>
              <a:defRPr/>
            </a:lvl1pPr>
          </a:lstStyle>
          <a:p>
            <a:pPr lvl="0"/>
            <a:r>
              <a:rPr lang="fr-FR" noProof="0"/>
              <a:t>Cliquez pour modifier le style du titre</a:t>
            </a:r>
            <a:endParaRPr lang="en-US" noProof="0" dirty="0"/>
          </a:p>
        </p:txBody>
      </p:sp>
      <p:pic>
        <p:nvPicPr>
          <p:cNvPr id="11" name="Image 24" descr="cid:image008.png@01D4EACD.269B8A70">
            <a:extLst>
              <a:ext uri="{FF2B5EF4-FFF2-40B4-BE49-F238E27FC236}">
                <a16:creationId xmlns:a16="http://schemas.microsoft.com/office/drawing/2014/main" id="{2368F828-0A7F-4240-AA1E-D74029ECE983}"/>
              </a:ext>
            </a:extLst>
          </p:cNvPr>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0" y="6364253"/>
            <a:ext cx="1235451" cy="49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39596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2"/>
            </p:custDataLst>
          </p:nvPr>
        </p:nvGraphicFramePr>
        <p:xfrm>
          <a:off x="0" y="0"/>
          <a:ext cx="147638" cy="144463"/>
        </p:xfrm>
        <a:graphic>
          <a:graphicData uri="http://schemas.openxmlformats.org/presentationml/2006/ole">
            <mc:AlternateContent xmlns:mc="http://schemas.openxmlformats.org/markup-compatibility/2006">
              <mc:Choice xmlns:v="urn:schemas-microsoft-com:vml" Requires="v">
                <p:oleObj spid="_x0000_s9244" name="think-cell Slide" r:id="rId4" imgW="360" imgH="360" progId="">
                  <p:embed/>
                </p:oleObj>
              </mc:Choice>
              <mc:Fallback>
                <p:oleObj name="think-cell Slide" r:id="rId4" imgW="360" imgH="360" progId="">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47638" cy="1444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69859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userDrawn="1">
  <p:cSld name="Section Break 3">
    <p:spTree>
      <p:nvGrpSpPr>
        <p:cNvPr id="1" name=""/>
        <p:cNvGrpSpPr/>
        <p:nvPr/>
      </p:nvGrpSpPr>
      <p:grpSpPr>
        <a:xfrm>
          <a:off x="0" y="0"/>
          <a:ext cx="0" cy="0"/>
          <a:chOff x="0" y="0"/>
          <a:chExt cx="0" cy="0"/>
        </a:xfrm>
      </p:grpSpPr>
      <p:pic>
        <p:nvPicPr>
          <p:cNvPr id="7" name="Image 6"/>
          <p:cNvPicPr>
            <a:picLocks noChangeAspect="1"/>
          </p:cNvPicPr>
          <p:nvPr userDrawn="1"/>
        </p:nvPicPr>
        <p:blipFill rotWithShape="1">
          <a:blip r:embed="rId6" cstate="print">
            <a:extLst>
              <a:ext uri="{28A0092B-C50C-407E-A947-70E740481C1C}">
                <a14:useLocalDpi xmlns:a14="http://schemas.microsoft.com/office/drawing/2010/main"/>
              </a:ext>
            </a:extLst>
          </a:blip>
          <a:srcRect/>
          <a:stretch/>
        </p:blipFill>
        <p:spPr>
          <a:xfrm>
            <a:off x="-1" y="1344613"/>
            <a:ext cx="9906001" cy="5513387"/>
          </a:xfrm>
          <a:prstGeom prst="rect">
            <a:avLst/>
          </a:prstGeom>
        </p:spPr>
      </p:pic>
      <p:graphicFrame>
        <p:nvGraphicFramePr>
          <p:cNvPr id="4" name="Object 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0294" name="think-cell Slide" r:id="rId7" imgW="360" imgH="360" progId="">
                  <p:embed/>
                </p:oleObj>
              </mc:Choice>
              <mc:Fallback>
                <p:oleObj name="think-cell Slide" r:id="rId7" imgW="360" imgH="360" progId="">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2" hidden="1"/>
          <p:cNvGraphicFramePr>
            <a:graphicFrameLocks noChangeAspect="1"/>
          </p:cNvGraphicFramePr>
          <p:nvPr userDrawn="1">
            <p:custDataLst>
              <p:tags r:id="rId3"/>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0295" name="think-cell Slide" r:id="rId9" imgW="360" imgH="360" progId="">
                  <p:embed/>
                </p:oleObj>
              </mc:Choice>
              <mc:Fallback>
                <p:oleObj name="think-cell Slide" r:id="rId9" imgW="360" imgH="360" progId="">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7"/>
          <p:cNvSpPr/>
          <p:nvPr userDrawn="1">
            <p:custDataLst>
              <p:tags r:id="rId4"/>
            </p:custDataLst>
          </p:nvPr>
        </p:nvSpPr>
        <p:spPr bwMode="auto">
          <a:xfrm>
            <a:off x="-1588" y="0"/>
            <a:ext cx="9907588" cy="3328988"/>
          </a:xfrm>
          <a:custGeom>
            <a:avLst/>
            <a:gdLst>
              <a:gd name="connsiteX0" fmla="*/ 0 w 10685085"/>
              <a:gd name="connsiteY0" fmla="*/ 0 h 684481"/>
              <a:gd name="connsiteX1" fmla="*/ 10685085 w 10685085"/>
              <a:gd name="connsiteY1" fmla="*/ 0 h 684481"/>
              <a:gd name="connsiteX2" fmla="*/ 10685085 w 10685085"/>
              <a:gd name="connsiteY2" fmla="*/ 684481 h 684481"/>
              <a:gd name="connsiteX3" fmla="*/ 0 w 10685085"/>
              <a:gd name="connsiteY3" fmla="*/ 684481 h 684481"/>
              <a:gd name="connsiteX4" fmla="*/ 0 w 10685085"/>
              <a:gd name="connsiteY4" fmla="*/ 0 h 684481"/>
              <a:gd name="connsiteX0" fmla="*/ 0 w 10685085"/>
              <a:gd name="connsiteY0" fmla="*/ 0 h 684481"/>
              <a:gd name="connsiteX1" fmla="*/ 10685085 w 10685085"/>
              <a:gd name="connsiteY1" fmla="*/ 0 h 684481"/>
              <a:gd name="connsiteX2" fmla="*/ 10685085 w 10685085"/>
              <a:gd name="connsiteY2" fmla="*/ 684481 h 684481"/>
              <a:gd name="connsiteX3" fmla="*/ 525849 w 10685085"/>
              <a:gd name="connsiteY3" fmla="*/ 678410 h 684481"/>
              <a:gd name="connsiteX4" fmla="*/ 0 w 10685085"/>
              <a:gd name="connsiteY4" fmla="*/ 684481 h 684481"/>
              <a:gd name="connsiteX5" fmla="*/ 0 w 10685085"/>
              <a:gd name="connsiteY5" fmla="*/ 0 h 684481"/>
              <a:gd name="connsiteX0" fmla="*/ 0 w 10685085"/>
              <a:gd name="connsiteY0" fmla="*/ 0 h 684481"/>
              <a:gd name="connsiteX1" fmla="*/ 10685085 w 10685085"/>
              <a:gd name="connsiteY1" fmla="*/ 0 h 684481"/>
              <a:gd name="connsiteX2" fmla="*/ 10685085 w 10685085"/>
              <a:gd name="connsiteY2" fmla="*/ 684481 h 684481"/>
              <a:gd name="connsiteX3" fmla="*/ 1063736 w 10685085"/>
              <a:gd name="connsiteY3" fmla="*/ 670939 h 684481"/>
              <a:gd name="connsiteX4" fmla="*/ 525849 w 10685085"/>
              <a:gd name="connsiteY4" fmla="*/ 678410 h 684481"/>
              <a:gd name="connsiteX5" fmla="*/ 0 w 10685085"/>
              <a:gd name="connsiteY5" fmla="*/ 684481 h 684481"/>
              <a:gd name="connsiteX6" fmla="*/ 0 w 10685085"/>
              <a:gd name="connsiteY6" fmla="*/ 0 h 684481"/>
              <a:gd name="connsiteX0" fmla="*/ 0 w 10685085"/>
              <a:gd name="connsiteY0" fmla="*/ 0 h 684481"/>
              <a:gd name="connsiteX1" fmla="*/ 10685085 w 10685085"/>
              <a:gd name="connsiteY1" fmla="*/ 0 h 684481"/>
              <a:gd name="connsiteX2" fmla="*/ 10685085 w 10685085"/>
              <a:gd name="connsiteY2" fmla="*/ 684481 h 684481"/>
              <a:gd name="connsiteX3" fmla="*/ 1063736 w 10685085"/>
              <a:gd name="connsiteY3" fmla="*/ 670939 h 684481"/>
              <a:gd name="connsiteX4" fmla="*/ 525849 w 10685085"/>
              <a:gd name="connsiteY4" fmla="*/ 678410 h 684481"/>
              <a:gd name="connsiteX5" fmla="*/ 0 w 10685085"/>
              <a:gd name="connsiteY5" fmla="*/ 684481 h 684481"/>
              <a:gd name="connsiteX6" fmla="*/ 0 w 10685085"/>
              <a:gd name="connsiteY6" fmla="*/ 0 h 684481"/>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157465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157465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157465 w 10685085"/>
              <a:gd name="connsiteY4" fmla="*/ 670939 h 1022049"/>
              <a:gd name="connsiteX5" fmla="*/ 533320 w 10685085"/>
              <a:gd name="connsiteY5" fmla="*/ 1022049 h 1022049"/>
              <a:gd name="connsiteX6" fmla="*/ 23183 w 10685085"/>
              <a:gd name="connsiteY6" fmla="*/ 684481 h 1022049"/>
              <a:gd name="connsiteX7" fmla="*/ 0 w 10685085"/>
              <a:gd name="connsiteY7" fmla="*/ 0 h 1022049"/>
              <a:gd name="connsiteX0" fmla="*/ 0 w 10673494"/>
              <a:gd name="connsiteY0" fmla="*/ 5825 h 1022049"/>
              <a:gd name="connsiteX1" fmla="*/ 10673494 w 10673494"/>
              <a:gd name="connsiteY1" fmla="*/ 0 h 1022049"/>
              <a:gd name="connsiteX2" fmla="*/ 10673494 w 10673494"/>
              <a:gd name="connsiteY2" fmla="*/ 303491 h 1022049"/>
              <a:gd name="connsiteX3" fmla="*/ 10211167 w 10673494"/>
              <a:gd name="connsiteY3" fmla="*/ 678410 h 1022049"/>
              <a:gd name="connsiteX4" fmla="*/ 1145874 w 10673494"/>
              <a:gd name="connsiteY4" fmla="*/ 670939 h 1022049"/>
              <a:gd name="connsiteX5" fmla="*/ 521729 w 10673494"/>
              <a:gd name="connsiteY5" fmla="*/ 1022049 h 1022049"/>
              <a:gd name="connsiteX6" fmla="*/ 11592 w 10673494"/>
              <a:gd name="connsiteY6" fmla="*/ 684481 h 1022049"/>
              <a:gd name="connsiteX7" fmla="*/ 0 w 10673494"/>
              <a:gd name="connsiteY7" fmla="*/ 5825 h 1022049"/>
              <a:gd name="connsiteX0" fmla="*/ 0 w 10673494"/>
              <a:gd name="connsiteY0" fmla="*/ 0 h 1045351"/>
              <a:gd name="connsiteX1" fmla="*/ 10673494 w 10673494"/>
              <a:gd name="connsiteY1" fmla="*/ 23302 h 1045351"/>
              <a:gd name="connsiteX2" fmla="*/ 10673494 w 10673494"/>
              <a:gd name="connsiteY2" fmla="*/ 326793 h 1045351"/>
              <a:gd name="connsiteX3" fmla="*/ 10211167 w 10673494"/>
              <a:gd name="connsiteY3" fmla="*/ 701712 h 1045351"/>
              <a:gd name="connsiteX4" fmla="*/ 1145874 w 10673494"/>
              <a:gd name="connsiteY4" fmla="*/ 694241 h 1045351"/>
              <a:gd name="connsiteX5" fmla="*/ 521729 w 10673494"/>
              <a:gd name="connsiteY5" fmla="*/ 1045351 h 1045351"/>
              <a:gd name="connsiteX6" fmla="*/ 11592 w 10673494"/>
              <a:gd name="connsiteY6" fmla="*/ 707783 h 1045351"/>
              <a:gd name="connsiteX7" fmla="*/ 0 w 10673494"/>
              <a:gd name="connsiteY7" fmla="*/ 0 h 1045351"/>
              <a:gd name="connsiteX0" fmla="*/ 0 w 10667698"/>
              <a:gd name="connsiteY0" fmla="*/ 0 h 1027875"/>
              <a:gd name="connsiteX1" fmla="*/ 10667698 w 10667698"/>
              <a:gd name="connsiteY1" fmla="*/ 5826 h 1027875"/>
              <a:gd name="connsiteX2" fmla="*/ 10667698 w 10667698"/>
              <a:gd name="connsiteY2" fmla="*/ 309317 h 1027875"/>
              <a:gd name="connsiteX3" fmla="*/ 10205371 w 10667698"/>
              <a:gd name="connsiteY3" fmla="*/ 684236 h 1027875"/>
              <a:gd name="connsiteX4" fmla="*/ 1140078 w 10667698"/>
              <a:gd name="connsiteY4" fmla="*/ 676765 h 1027875"/>
              <a:gd name="connsiteX5" fmla="*/ 515933 w 10667698"/>
              <a:gd name="connsiteY5" fmla="*/ 1027875 h 1027875"/>
              <a:gd name="connsiteX6" fmla="*/ 5796 w 10667698"/>
              <a:gd name="connsiteY6" fmla="*/ 690307 h 1027875"/>
              <a:gd name="connsiteX7" fmla="*/ 0 w 10667698"/>
              <a:gd name="connsiteY7" fmla="*/ 0 h 1027875"/>
              <a:gd name="connsiteX0" fmla="*/ 5796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4282 w 10661902"/>
              <a:gd name="connsiteY4" fmla="*/ 676765 h 1027875"/>
              <a:gd name="connsiteX5" fmla="*/ 510137 w 10661902"/>
              <a:gd name="connsiteY5" fmla="*/ 1027875 h 1027875"/>
              <a:gd name="connsiteX6" fmla="*/ 0 w 10661902"/>
              <a:gd name="connsiteY6" fmla="*/ 690307 h 1027875"/>
              <a:gd name="connsiteX7" fmla="*/ 5796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4282 w 10661902"/>
              <a:gd name="connsiteY4" fmla="*/ 676765 h 1027875"/>
              <a:gd name="connsiteX5" fmla="*/ 510137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4282 w 10661902"/>
              <a:gd name="connsiteY4" fmla="*/ 676765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7441 w 10661902"/>
              <a:gd name="connsiteY4" fmla="*/ 689465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3758 w 10661902"/>
              <a:gd name="connsiteY4" fmla="*/ 62914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0 w 10661901"/>
              <a:gd name="connsiteY0" fmla="*/ 0 h 1027875"/>
              <a:gd name="connsiteX1" fmla="*/ 10661901 w 10661901"/>
              <a:gd name="connsiteY1" fmla="*/ 5826 h 1027875"/>
              <a:gd name="connsiteX2" fmla="*/ 10661901 w 10661901"/>
              <a:gd name="connsiteY2" fmla="*/ 309317 h 1027875"/>
              <a:gd name="connsiteX3" fmla="*/ 10199574 w 10661901"/>
              <a:gd name="connsiteY3" fmla="*/ 684236 h 1027875"/>
              <a:gd name="connsiteX4" fmla="*/ 1140598 w 10661901"/>
              <a:gd name="connsiteY4" fmla="*/ 686290 h 1027875"/>
              <a:gd name="connsiteX5" fmla="*/ 560675 w 10661901"/>
              <a:gd name="connsiteY5" fmla="*/ 1027875 h 1027875"/>
              <a:gd name="connsiteX6" fmla="*/ 3158 w 10661901"/>
              <a:gd name="connsiteY6" fmla="*/ 674432 h 1027875"/>
              <a:gd name="connsiteX7" fmla="*/ 0 w 10661901"/>
              <a:gd name="connsiteY7" fmla="*/ 0 h 1027875"/>
              <a:gd name="connsiteX0" fmla="*/ 0 w 10661901"/>
              <a:gd name="connsiteY0" fmla="*/ 0 h 1027875"/>
              <a:gd name="connsiteX1" fmla="*/ 10661901 w 10661901"/>
              <a:gd name="connsiteY1" fmla="*/ 5826 h 1027875"/>
              <a:gd name="connsiteX2" fmla="*/ 10661901 w 10661901"/>
              <a:gd name="connsiteY2" fmla="*/ 309317 h 1027875"/>
              <a:gd name="connsiteX3" fmla="*/ 10199574 w 10661901"/>
              <a:gd name="connsiteY3" fmla="*/ 684236 h 1027875"/>
              <a:gd name="connsiteX4" fmla="*/ 1140598 w 10661901"/>
              <a:gd name="connsiteY4" fmla="*/ 686290 h 1027875"/>
              <a:gd name="connsiteX5" fmla="*/ 560675 w 10661901"/>
              <a:gd name="connsiteY5" fmla="*/ 1027875 h 1027875"/>
              <a:gd name="connsiteX6" fmla="*/ 3158 w 10661901"/>
              <a:gd name="connsiteY6" fmla="*/ 683957 h 1027875"/>
              <a:gd name="connsiteX7" fmla="*/ 0 w 10661901"/>
              <a:gd name="connsiteY7" fmla="*/ 0 h 1027875"/>
              <a:gd name="connsiteX0" fmla="*/ 0 w 10710088"/>
              <a:gd name="connsiteY0" fmla="*/ 0 h 1027875"/>
              <a:gd name="connsiteX1" fmla="*/ 10661901 w 10710088"/>
              <a:gd name="connsiteY1" fmla="*/ 5826 h 1027875"/>
              <a:gd name="connsiteX2" fmla="*/ 10661901 w 10710088"/>
              <a:gd name="connsiteY2" fmla="*/ 309317 h 1027875"/>
              <a:gd name="connsiteX3" fmla="*/ 10668871 w 10710088"/>
              <a:gd name="connsiteY3" fmla="*/ 684236 h 1027875"/>
              <a:gd name="connsiteX4" fmla="*/ 1140598 w 10710088"/>
              <a:gd name="connsiteY4" fmla="*/ 686290 h 1027875"/>
              <a:gd name="connsiteX5" fmla="*/ 560675 w 10710088"/>
              <a:gd name="connsiteY5" fmla="*/ 1027875 h 1027875"/>
              <a:gd name="connsiteX6" fmla="*/ 3158 w 10710088"/>
              <a:gd name="connsiteY6" fmla="*/ 683957 h 1027875"/>
              <a:gd name="connsiteX7" fmla="*/ 0 w 10710088"/>
              <a:gd name="connsiteY7" fmla="*/ 0 h 1027875"/>
              <a:gd name="connsiteX0" fmla="*/ 0 w 10668871"/>
              <a:gd name="connsiteY0" fmla="*/ 0 h 1027875"/>
              <a:gd name="connsiteX1" fmla="*/ 10661901 w 10668871"/>
              <a:gd name="connsiteY1" fmla="*/ 5826 h 1027875"/>
              <a:gd name="connsiteX2" fmla="*/ 10668871 w 10668871"/>
              <a:gd name="connsiteY2" fmla="*/ 684236 h 1027875"/>
              <a:gd name="connsiteX3" fmla="*/ 1140598 w 10668871"/>
              <a:gd name="connsiteY3" fmla="*/ 686290 h 1027875"/>
              <a:gd name="connsiteX4" fmla="*/ 560675 w 10668871"/>
              <a:gd name="connsiteY4" fmla="*/ 1027875 h 1027875"/>
              <a:gd name="connsiteX5" fmla="*/ 3158 w 10668871"/>
              <a:gd name="connsiteY5" fmla="*/ 683957 h 1027875"/>
              <a:gd name="connsiteX6" fmla="*/ 0 w 10668871"/>
              <a:gd name="connsiteY6" fmla="*/ 0 h 1027875"/>
              <a:gd name="connsiteX0" fmla="*/ 0 w 10662015"/>
              <a:gd name="connsiteY0" fmla="*/ 0 h 1027875"/>
              <a:gd name="connsiteX1" fmla="*/ 10661901 w 10662015"/>
              <a:gd name="connsiteY1" fmla="*/ 5826 h 1027875"/>
              <a:gd name="connsiteX2" fmla="*/ 10632772 w 10662015"/>
              <a:gd name="connsiteY2" fmla="*/ 684236 h 1027875"/>
              <a:gd name="connsiteX3" fmla="*/ 1140598 w 10662015"/>
              <a:gd name="connsiteY3" fmla="*/ 686290 h 1027875"/>
              <a:gd name="connsiteX4" fmla="*/ 560675 w 10662015"/>
              <a:gd name="connsiteY4" fmla="*/ 1027875 h 1027875"/>
              <a:gd name="connsiteX5" fmla="*/ 3158 w 10662015"/>
              <a:gd name="connsiteY5" fmla="*/ 683957 h 1027875"/>
              <a:gd name="connsiteX6" fmla="*/ 0 w 10662015"/>
              <a:gd name="connsiteY6" fmla="*/ 0 h 1027875"/>
              <a:gd name="connsiteX0" fmla="*/ 0 w 10632772"/>
              <a:gd name="connsiteY0" fmla="*/ 0 h 1027875"/>
              <a:gd name="connsiteX1" fmla="*/ 10616776 w 10632772"/>
              <a:gd name="connsiteY1" fmla="*/ 559150 h 1027875"/>
              <a:gd name="connsiteX2" fmla="*/ 10632772 w 10632772"/>
              <a:gd name="connsiteY2" fmla="*/ 684236 h 1027875"/>
              <a:gd name="connsiteX3" fmla="*/ 1140598 w 10632772"/>
              <a:gd name="connsiteY3" fmla="*/ 686290 h 1027875"/>
              <a:gd name="connsiteX4" fmla="*/ 560675 w 10632772"/>
              <a:gd name="connsiteY4" fmla="*/ 1027875 h 1027875"/>
              <a:gd name="connsiteX5" fmla="*/ 3158 w 10632772"/>
              <a:gd name="connsiteY5" fmla="*/ 683957 h 1027875"/>
              <a:gd name="connsiteX6" fmla="*/ 0 w 10632772"/>
              <a:gd name="connsiteY6" fmla="*/ 0 h 1027875"/>
              <a:gd name="connsiteX0" fmla="*/ 5867 w 10629614"/>
              <a:gd name="connsiteY0" fmla="*/ 12316 h 468725"/>
              <a:gd name="connsiteX1" fmla="*/ 10613618 w 10629614"/>
              <a:gd name="connsiteY1" fmla="*/ 0 h 468725"/>
              <a:gd name="connsiteX2" fmla="*/ 10629614 w 10629614"/>
              <a:gd name="connsiteY2" fmla="*/ 125086 h 468725"/>
              <a:gd name="connsiteX3" fmla="*/ 1137440 w 10629614"/>
              <a:gd name="connsiteY3" fmla="*/ 127140 h 468725"/>
              <a:gd name="connsiteX4" fmla="*/ 557517 w 10629614"/>
              <a:gd name="connsiteY4" fmla="*/ 468725 h 468725"/>
              <a:gd name="connsiteX5" fmla="*/ 0 w 10629614"/>
              <a:gd name="connsiteY5" fmla="*/ 124807 h 468725"/>
              <a:gd name="connsiteX6" fmla="*/ 5867 w 10629614"/>
              <a:gd name="connsiteY6" fmla="*/ 12316 h 468725"/>
              <a:gd name="connsiteX0" fmla="*/ 0 w 10636382"/>
              <a:gd name="connsiteY0" fmla="*/ 12316 h 468725"/>
              <a:gd name="connsiteX1" fmla="*/ 10620386 w 10636382"/>
              <a:gd name="connsiteY1" fmla="*/ 0 h 468725"/>
              <a:gd name="connsiteX2" fmla="*/ 10636382 w 10636382"/>
              <a:gd name="connsiteY2" fmla="*/ 125086 h 468725"/>
              <a:gd name="connsiteX3" fmla="*/ 1144208 w 10636382"/>
              <a:gd name="connsiteY3" fmla="*/ 127140 h 468725"/>
              <a:gd name="connsiteX4" fmla="*/ 564285 w 10636382"/>
              <a:gd name="connsiteY4" fmla="*/ 468725 h 468725"/>
              <a:gd name="connsiteX5" fmla="*/ 6768 w 10636382"/>
              <a:gd name="connsiteY5" fmla="*/ 124807 h 468725"/>
              <a:gd name="connsiteX6" fmla="*/ 0 w 10636382"/>
              <a:gd name="connsiteY6" fmla="*/ 12316 h 468725"/>
              <a:gd name="connsiteX0" fmla="*/ 239608 w 10629614"/>
              <a:gd name="connsiteY0" fmla="*/ 21841 h 468725"/>
              <a:gd name="connsiteX1" fmla="*/ 10613618 w 10629614"/>
              <a:gd name="connsiteY1" fmla="*/ 0 h 468725"/>
              <a:gd name="connsiteX2" fmla="*/ 10629614 w 10629614"/>
              <a:gd name="connsiteY2" fmla="*/ 125086 h 468725"/>
              <a:gd name="connsiteX3" fmla="*/ 1137440 w 10629614"/>
              <a:gd name="connsiteY3" fmla="*/ 127140 h 468725"/>
              <a:gd name="connsiteX4" fmla="*/ 557517 w 10629614"/>
              <a:gd name="connsiteY4" fmla="*/ 468725 h 468725"/>
              <a:gd name="connsiteX5" fmla="*/ 0 w 10629614"/>
              <a:gd name="connsiteY5" fmla="*/ 124807 h 468725"/>
              <a:gd name="connsiteX6" fmla="*/ 239608 w 10629614"/>
              <a:gd name="connsiteY6" fmla="*/ 21841 h 468725"/>
              <a:gd name="connsiteX0" fmla="*/ 239608 w 10629614"/>
              <a:gd name="connsiteY0" fmla="*/ 21841 h 468725"/>
              <a:gd name="connsiteX1" fmla="*/ 10613618 w 10629614"/>
              <a:gd name="connsiteY1" fmla="*/ 0 h 468725"/>
              <a:gd name="connsiteX2" fmla="*/ 10629614 w 10629614"/>
              <a:gd name="connsiteY2" fmla="*/ 125086 h 468725"/>
              <a:gd name="connsiteX3" fmla="*/ 1137440 w 10629614"/>
              <a:gd name="connsiteY3" fmla="*/ 127140 h 468725"/>
              <a:gd name="connsiteX4" fmla="*/ 557517 w 10629614"/>
              <a:gd name="connsiteY4" fmla="*/ 468725 h 468725"/>
              <a:gd name="connsiteX5" fmla="*/ 0 w 10629614"/>
              <a:gd name="connsiteY5" fmla="*/ 124807 h 468725"/>
              <a:gd name="connsiteX6" fmla="*/ 239608 w 10629614"/>
              <a:gd name="connsiteY6" fmla="*/ 21841 h 468725"/>
              <a:gd name="connsiteX0" fmla="*/ 0 w 10630065"/>
              <a:gd name="connsiteY0" fmla="*/ 2791 h 468725"/>
              <a:gd name="connsiteX1" fmla="*/ 10614069 w 10630065"/>
              <a:gd name="connsiteY1" fmla="*/ 0 h 468725"/>
              <a:gd name="connsiteX2" fmla="*/ 10630065 w 10630065"/>
              <a:gd name="connsiteY2" fmla="*/ 125086 h 468725"/>
              <a:gd name="connsiteX3" fmla="*/ 1137891 w 10630065"/>
              <a:gd name="connsiteY3" fmla="*/ 127140 h 468725"/>
              <a:gd name="connsiteX4" fmla="*/ 557968 w 10630065"/>
              <a:gd name="connsiteY4" fmla="*/ 468725 h 468725"/>
              <a:gd name="connsiteX5" fmla="*/ 451 w 10630065"/>
              <a:gd name="connsiteY5" fmla="*/ 124807 h 468725"/>
              <a:gd name="connsiteX6" fmla="*/ 0 w 10630065"/>
              <a:gd name="connsiteY6" fmla="*/ 2791 h 468725"/>
              <a:gd name="connsiteX0" fmla="*/ 0 w 10630065"/>
              <a:gd name="connsiteY0" fmla="*/ 2791 h 468725"/>
              <a:gd name="connsiteX1" fmla="*/ 10614069 w 10630065"/>
              <a:gd name="connsiteY1" fmla="*/ 0 h 468725"/>
              <a:gd name="connsiteX2" fmla="*/ 10630065 w 10630065"/>
              <a:gd name="connsiteY2" fmla="*/ 125086 h 468725"/>
              <a:gd name="connsiteX3" fmla="*/ 1137891 w 10630065"/>
              <a:gd name="connsiteY3" fmla="*/ 127140 h 468725"/>
              <a:gd name="connsiteX4" fmla="*/ 557968 w 10630065"/>
              <a:gd name="connsiteY4" fmla="*/ 468725 h 468725"/>
              <a:gd name="connsiteX5" fmla="*/ 451 w 10630065"/>
              <a:gd name="connsiteY5" fmla="*/ 124807 h 468725"/>
              <a:gd name="connsiteX6" fmla="*/ 0 w 10630065"/>
              <a:gd name="connsiteY6"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451 w 10630556"/>
              <a:gd name="connsiteY5" fmla="*/ 124807 h 468725"/>
              <a:gd name="connsiteX6" fmla="*/ 0 w 10630556"/>
              <a:gd name="connsiteY6"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75946 w 10630556"/>
              <a:gd name="connsiteY5" fmla="*/ 125867 h 468725"/>
              <a:gd name="connsiteX6" fmla="*/ 451 w 10630556"/>
              <a:gd name="connsiteY6" fmla="*/ 124807 h 468725"/>
              <a:gd name="connsiteX7" fmla="*/ 0 w 10630556"/>
              <a:gd name="connsiteY7"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75946 w 10630556"/>
              <a:gd name="connsiteY5" fmla="*/ 125867 h 468725"/>
              <a:gd name="connsiteX6" fmla="*/ 451 w 10630556"/>
              <a:gd name="connsiteY6" fmla="*/ 124807 h 468725"/>
              <a:gd name="connsiteX7" fmla="*/ 0 w 10630556"/>
              <a:gd name="connsiteY7"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75946 w 10630556"/>
              <a:gd name="connsiteY5" fmla="*/ 125867 h 468725"/>
              <a:gd name="connsiteX6" fmla="*/ 451 w 10630556"/>
              <a:gd name="connsiteY6" fmla="*/ 124807 h 468725"/>
              <a:gd name="connsiteX7" fmla="*/ 0 w 10630556"/>
              <a:gd name="connsiteY7" fmla="*/ 2791 h 468725"/>
              <a:gd name="connsiteX0" fmla="*/ 782750 w 11413306"/>
              <a:gd name="connsiteY0" fmla="*/ 2791 h 468725"/>
              <a:gd name="connsiteX1" fmla="*/ 11412612 w 11413306"/>
              <a:gd name="connsiteY1" fmla="*/ 0 h 468725"/>
              <a:gd name="connsiteX2" fmla="*/ 11412815 w 11413306"/>
              <a:gd name="connsiteY2" fmla="*/ 125086 h 468725"/>
              <a:gd name="connsiteX3" fmla="*/ 1920641 w 11413306"/>
              <a:gd name="connsiteY3" fmla="*/ 127140 h 468725"/>
              <a:gd name="connsiteX4" fmla="*/ 1340718 w 11413306"/>
              <a:gd name="connsiteY4" fmla="*/ 468725 h 468725"/>
              <a:gd name="connsiteX5" fmla="*/ 858696 w 11413306"/>
              <a:gd name="connsiteY5" fmla="*/ 125867 h 468725"/>
              <a:gd name="connsiteX6" fmla="*/ 782750 w 11413306"/>
              <a:gd name="connsiteY6" fmla="*/ 2791 h 468725"/>
              <a:gd name="connsiteX0" fmla="*/ 802813 w 11357561"/>
              <a:gd name="connsiteY0" fmla="*/ 2791 h 468725"/>
              <a:gd name="connsiteX1" fmla="*/ 11356867 w 11357561"/>
              <a:gd name="connsiteY1" fmla="*/ 0 h 468725"/>
              <a:gd name="connsiteX2" fmla="*/ 11357070 w 11357561"/>
              <a:gd name="connsiteY2" fmla="*/ 125086 h 468725"/>
              <a:gd name="connsiteX3" fmla="*/ 1864896 w 11357561"/>
              <a:gd name="connsiteY3" fmla="*/ 127140 h 468725"/>
              <a:gd name="connsiteX4" fmla="*/ 1284973 w 11357561"/>
              <a:gd name="connsiteY4" fmla="*/ 468725 h 468725"/>
              <a:gd name="connsiteX5" fmla="*/ 802951 w 11357561"/>
              <a:gd name="connsiteY5" fmla="*/ 125867 h 468725"/>
              <a:gd name="connsiteX6" fmla="*/ 802813 w 11357561"/>
              <a:gd name="connsiteY6" fmla="*/ 2791 h 468725"/>
              <a:gd name="connsiteX0" fmla="*/ 341552 w 10896300"/>
              <a:gd name="connsiteY0" fmla="*/ 2791 h 468725"/>
              <a:gd name="connsiteX1" fmla="*/ 10895606 w 10896300"/>
              <a:gd name="connsiteY1" fmla="*/ 0 h 468725"/>
              <a:gd name="connsiteX2" fmla="*/ 10895809 w 10896300"/>
              <a:gd name="connsiteY2" fmla="*/ 125086 h 468725"/>
              <a:gd name="connsiteX3" fmla="*/ 1403635 w 10896300"/>
              <a:gd name="connsiteY3" fmla="*/ 127140 h 468725"/>
              <a:gd name="connsiteX4" fmla="*/ 823712 w 10896300"/>
              <a:gd name="connsiteY4" fmla="*/ 468725 h 468725"/>
              <a:gd name="connsiteX5" fmla="*/ 341690 w 10896300"/>
              <a:gd name="connsiteY5" fmla="*/ 125867 h 468725"/>
              <a:gd name="connsiteX6" fmla="*/ 341552 w 10896300"/>
              <a:gd name="connsiteY6" fmla="*/ 2791 h 468725"/>
              <a:gd name="connsiteX0" fmla="*/ 41143 w 10595891"/>
              <a:gd name="connsiteY0" fmla="*/ 2791 h 468725"/>
              <a:gd name="connsiteX1" fmla="*/ 10595197 w 10595891"/>
              <a:gd name="connsiteY1" fmla="*/ 0 h 468725"/>
              <a:gd name="connsiteX2" fmla="*/ 10595400 w 10595891"/>
              <a:gd name="connsiteY2" fmla="*/ 125086 h 468725"/>
              <a:gd name="connsiteX3" fmla="*/ 1103226 w 10595891"/>
              <a:gd name="connsiteY3" fmla="*/ 127140 h 468725"/>
              <a:gd name="connsiteX4" fmla="*/ 523303 w 10595891"/>
              <a:gd name="connsiteY4" fmla="*/ 468725 h 468725"/>
              <a:gd name="connsiteX5" fmla="*/ 41281 w 10595891"/>
              <a:gd name="connsiteY5" fmla="*/ 125867 h 468725"/>
              <a:gd name="connsiteX6" fmla="*/ 41143 w 1059589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2791 h 468725"/>
              <a:gd name="connsiteX0" fmla="*/ 433 w 10555181"/>
              <a:gd name="connsiteY0" fmla="*/ 44066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44066 h 468725"/>
              <a:gd name="connsiteX0" fmla="*/ 433 w 10554690"/>
              <a:gd name="connsiteY0" fmla="*/ 5966 h 430625"/>
              <a:gd name="connsiteX1" fmla="*/ 10551351 w 10554690"/>
              <a:gd name="connsiteY1" fmla="*/ 0 h 430625"/>
              <a:gd name="connsiteX2" fmla="*/ 10554690 w 10554690"/>
              <a:gd name="connsiteY2" fmla="*/ 86986 h 430625"/>
              <a:gd name="connsiteX3" fmla="*/ 1062516 w 10554690"/>
              <a:gd name="connsiteY3" fmla="*/ 89040 h 430625"/>
              <a:gd name="connsiteX4" fmla="*/ 482593 w 10554690"/>
              <a:gd name="connsiteY4" fmla="*/ 430625 h 430625"/>
              <a:gd name="connsiteX5" fmla="*/ 571 w 10554690"/>
              <a:gd name="connsiteY5" fmla="*/ 101571 h 430625"/>
              <a:gd name="connsiteX6" fmla="*/ 433 w 10554690"/>
              <a:gd name="connsiteY6" fmla="*/ 5966 h 430625"/>
              <a:gd name="connsiteX0" fmla="*/ 433 w 10554690"/>
              <a:gd name="connsiteY0" fmla="*/ 5966 h 427450"/>
              <a:gd name="connsiteX1" fmla="*/ 10551351 w 10554690"/>
              <a:gd name="connsiteY1" fmla="*/ 0 h 427450"/>
              <a:gd name="connsiteX2" fmla="*/ 10554690 w 10554690"/>
              <a:gd name="connsiteY2" fmla="*/ 86986 h 427450"/>
              <a:gd name="connsiteX3" fmla="*/ 1062516 w 10554690"/>
              <a:gd name="connsiteY3" fmla="*/ 89040 h 427450"/>
              <a:gd name="connsiteX4" fmla="*/ 482593 w 10554690"/>
              <a:gd name="connsiteY4" fmla="*/ 427450 h 427450"/>
              <a:gd name="connsiteX5" fmla="*/ 571 w 10554690"/>
              <a:gd name="connsiteY5" fmla="*/ 101571 h 427450"/>
              <a:gd name="connsiteX6" fmla="*/ 433 w 10554690"/>
              <a:gd name="connsiteY6" fmla="*/ 5966 h 427450"/>
              <a:gd name="connsiteX0" fmla="*/ 433 w 10554690"/>
              <a:gd name="connsiteY0" fmla="*/ 5966 h 427450"/>
              <a:gd name="connsiteX1" fmla="*/ 10551351 w 10554690"/>
              <a:gd name="connsiteY1" fmla="*/ 0 h 427450"/>
              <a:gd name="connsiteX2" fmla="*/ 10554690 w 10554690"/>
              <a:gd name="connsiteY2" fmla="*/ 86986 h 427450"/>
              <a:gd name="connsiteX3" fmla="*/ 10274940 w 10554690"/>
              <a:gd name="connsiteY3" fmla="*/ 87717 h 427450"/>
              <a:gd name="connsiteX4" fmla="*/ 1062516 w 10554690"/>
              <a:gd name="connsiteY4" fmla="*/ 89040 h 427450"/>
              <a:gd name="connsiteX5" fmla="*/ 482593 w 10554690"/>
              <a:gd name="connsiteY5" fmla="*/ 427450 h 427450"/>
              <a:gd name="connsiteX6" fmla="*/ 571 w 10554690"/>
              <a:gd name="connsiteY6" fmla="*/ 101571 h 427450"/>
              <a:gd name="connsiteX7" fmla="*/ 433 w 10554690"/>
              <a:gd name="connsiteY7" fmla="*/ 5966 h 427450"/>
              <a:gd name="connsiteX0" fmla="*/ 433 w 10554691"/>
              <a:gd name="connsiteY0" fmla="*/ 75754 h 497238"/>
              <a:gd name="connsiteX1" fmla="*/ 10551351 w 10554691"/>
              <a:gd name="connsiteY1" fmla="*/ 69788 h 497238"/>
              <a:gd name="connsiteX2" fmla="*/ 10554691 w 10554691"/>
              <a:gd name="connsiteY2" fmla="*/ 64699 h 497238"/>
              <a:gd name="connsiteX3" fmla="*/ 10274940 w 10554691"/>
              <a:gd name="connsiteY3" fmla="*/ 157505 h 497238"/>
              <a:gd name="connsiteX4" fmla="*/ 1062516 w 10554691"/>
              <a:gd name="connsiteY4" fmla="*/ 158828 h 497238"/>
              <a:gd name="connsiteX5" fmla="*/ 482593 w 10554691"/>
              <a:gd name="connsiteY5" fmla="*/ 497238 h 497238"/>
              <a:gd name="connsiteX6" fmla="*/ 571 w 10554691"/>
              <a:gd name="connsiteY6" fmla="*/ 171359 h 497238"/>
              <a:gd name="connsiteX7" fmla="*/ 433 w 10554691"/>
              <a:gd name="connsiteY7" fmla="*/ 75754 h 497238"/>
              <a:gd name="connsiteX0" fmla="*/ 433 w 10554691"/>
              <a:gd name="connsiteY0" fmla="*/ 75754 h 497238"/>
              <a:gd name="connsiteX1" fmla="*/ 10551351 w 10554691"/>
              <a:gd name="connsiteY1" fmla="*/ 69788 h 497238"/>
              <a:gd name="connsiteX2" fmla="*/ 10554691 w 10554691"/>
              <a:gd name="connsiteY2" fmla="*/ 64699 h 497238"/>
              <a:gd name="connsiteX3" fmla="*/ 10274940 w 10554691"/>
              <a:gd name="connsiteY3" fmla="*/ 157505 h 497238"/>
              <a:gd name="connsiteX4" fmla="*/ 1062516 w 10554691"/>
              <a:gd name="connsiteY4" fmla="*/ 158828 h 497238"/>
              <a:gd name="connsiteX5" fmla="*/ 482593 w 10554691"/>
              <a:gd name="connsiteY5" fmla="*/ 497238 h 497238"/>
              <a:gd name="connsiteX6" fmla="*/ 571 w 10554691"/>
              <a:gd name="connsiteY6" fmla="*/ 171359 h 497238"/>
              <a:gd name="connsiteX7" fmla="*/ 433 w 10554691"/>
              <a:gd name="connsiteY7" fmla="*/ 75754 h 497238"/>
              <a:gd name="connsiteX0" fmla="*/ 433 w 10554691"/>
              <a:gd name="connsiteY0" fmla="*/ 75754 h 497238"/>
              <a:gd name="connsiteX1" fmla="*/ 10551351 w 10554691"/>
              <a:gd name="connsiteY1" fmla="*/ 69788 h 497238"/>
              <a:gd name="connsiteX2" fmla="*/ 10554691 w 10554691"/>
              <a:gd name="connsiteY2" fmla="*/ 64699 h 497238"/>
              <a:gd name="connsiteX3" fmla="*/ 10274940 w 10554691"/>
              <a:gd name="connsiteY3" fmla="*/ 157505 h 497238"/>
              <a:gd name="connsiteX4" fmla="*/ 1062516 w 10554691"/>
              <a:gd name="connsiteY4" fmla="*/ 158828 h 497238"/>
              <a:gd name="connsiteX5" fmla="*/ 482593 w 10554691"/>
              <a:gd name="connsiteY5" fmla="*/ 497238 h 497238"/>
              <a:gd name="connsiteX6" fmla="*/ 571 w 10554691"/>
              <a:gd name="connsiteY6" fmla="*/ 171359 h 497238"/>
              <a:gd name="connsiteX7" fmla="*/ 433 w 10554691"/>
              <a:gd name="connsiteY7" fmla="*/ 75754 h 497238"/>
              <a:gd name="connsiteX0" fmla="*/ 433 w 10554691"/>
              <a:gd name="connsiteY0" fmla="*/ 60438 h 481922"/>
              <a:gd name="connsiteX1" fmla="*/ 10551351 w 10554691"/>
              <a:gd name="connsiteY1" fmla="*/ 54472 h 481922"/>
              <a:gd name="connsiteX2" fmla="*/ 10554691 w 10554691"/>
              <a:gd name="connsiteY2" fmla="*/ 49383 h 481922"/>
              <a:gd name="connsiteX3" fmla="*/ 10274940 w 10554691"/>
              <a:gd name="connsiteY3" fmla="*/ 142189 h 481922"/>
              <a:gd name="connsiteX4" fmla="*/ 1062516 w 10554691"/>
              <a:gd name="connsiteY4" fmla="*/ 143512 h 481922"/>
              <a:gd name="connsiteX5" fmla="*/ 482593 w 10554691"/>
              <a:gd name="connsiteY5" fmla="*/ 481922 h 481922"/>
              <a:gd name="connsiteX6" fmla="*/ 571 w 10554691"/>
              <a:gd name="connsiteY6" fmla="*/ 156043 h 481922"/>
              <a:gd name="connsiteX7" fmla="*/ 433 w 10554691"/>
              <a:gd name="connsiteY7" fmla="*/ 60438 h 481922"/>
              <a:gd name="connsiteX0" fmla="*/ 433 w 11661532"/>
              <a:gd name="connsiteY0" fmla="*/ 5966 h 427450"/>
              <a:gd name="connsiteX1" fmla="*/ 10551351 w 11661532"/>
              <a:gd name="connsiteY1" fmla="*/ 0 h 427450"/>
              <a:gd name="connsiteX2" fmla="*/ 10274940 w 11661532"/>
              <a:gd name="connsiteY2" fmla="*/ 87717 h 427450"/>
              <a:gd name="connsiteX3" fmla="*/ 1062516 w 11661532"/>
              <a:gd name="connsiteY3" fmla="*/ 89040 h 427450"/>
              <a:gd name="connsiteX4" fmla="*/ 482593 w 11661532"/>
              <a:gd name="connsiteY4" fmla="*/ 427450 h 427450"/>
              <a:gd name="connsiteX5" fmla="*/ 571 w 11661532"/>
              <a:gd name="connsiteY5" fmla="*/ 101571 h 427450"/>
              <a:gd name="connsiteX6" fmla="*/ 433 w 11661532"/>
              <a:gd name="connsiteY6" fmla="*/ 5966 h 427450"/>
              <a:gd name="connsiteX0" fmla="*/ 433 w 11071037"/>
              <a:gd name="connsiteY0" fmla="*/ 6015 h 427499"/>
              <a:gd name="connsiteX1" fmla="*/ 10551351 w 11071037"/>
              <a:gd name="connsiteY1" fmla="*/ 49 h 427499"/>
              <a:gd name="connsiteX2" fmla="*/ 10274940 w 11071037"/>
              <a:gd name="connsiteY2" fmla="*/ 87766 h 427499"/>
              <a:gd name="connsiteX3" fmla="*/ 1062516 w 11071037"/>
              <a:gd name="connsiteY3" fmla="*/ 89089 h 427499"/>
              <a:gd name="connsiteX4" fmla="*/ 482593 w 11071037"/>
              <a:gd name="connsiteY4" fmla="*/ 427499 h 427499"/>
              <a:gd name="connsiteX5" fmla="*/ 571 w 11071037"/>
              <a:gd name="connsiteY5" fmla="*/ 101620 h 427499"/>
              <a:gd name="connsiteX6" fmla="*/ 433 w 11071037"/>
              <a:gd name="connsiteY6" fmla="*/ 6015 h 427499"/>
              <a:gd name="connsiteX0" fmla="*/ 433 w 11057538"/>
              <a:gd name="connsiteY0" fmla="*/ 5966 h 427450"/>
              <a:gd name="connsiteX1" fmla="*/ 10551351 w 11057538"/>
              <a:gd name="connsiteY1" fmla="*/ 0 h 427450"/>
              <a:gd name="connsiteX2" fmla="*/ 10274940 w 11057538"/>
              <a:gd name="connsiteY2" fmla="*/ 87717 h 427450"/>
              <a:gd name="connsiteX3" fmla="*/ 1062516 w 11057538"/>
              <a:gd name="connsiteY3" fmla="*/ 89040 h 427450"/>
              <a:gd name="connsiteX4" fmla="*/ 482593 w 11057538"/>
              <a:gd name="connsiteY4" fmla="*/ 427450 h 427450"/>
              <a:gd name="connsiteX5" fmla="*/ 571 w 11057538"/>
              <a:gd name="connsiteY5" fmla="*/ 101571 h 427450"/>
              <a:gd name="connsiteX6" fmla="*/ 433 w 11057538"/>
              <a:gd name="connsiteY6" fmla="*/ 5966 h 427450"/>
              <a:gd name="connsiteX0" fmla="*/ 433 w 10551351"/>
              <a:gd name="connsiteY0" fmla="*/ 5966 h 427450"/>
              <a:gd name="connsiteX1" fmla="*/ 10551351 w 10551351"/>
              <a:gd name="connsiteY1" fmla="*/ 0 h 427450"/>
              <a:gd name="connsiteX2" fmla="*/ 10274940 w 10551351"/>
              <a:gd name="connsiteY2" fmla="*/ 87717 h 427450"/>
              <a:gd name="connsiteX3" fmla="*/ 1062516 w 10551351"/>
              <a:gd name="connsiteY3" fmla="*/ 89040 h 427450"/>
              <a:gd name="connsiteX4" fmla="*/ 482593 w 10551351"/>
              <a:gd name="connsiteY4" fmla="*/ 427450 h 427450"/>
              <a:gd name="connsiteX5" fmla="*/ 571 w 10551351"/>
              <a:gd name="connsiteY5" fmla="*/ 101571 h 427450"/>
              <a:gd name="connsiteX6" fmla="*/ 433 w 10551351"/>
              <a:gd name="connsiteY6" fmla="*/ 5966 h 427450"/>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0 w 11177990"/>
              <a:gd name="connsiteY0" fmla="*/ 2791 h 341725"/>
              <a:gd name="connsiteX1" fmla="*/ 11177990 w 11177990"/>
              <a:gd name="connsiteY1" fmla="*/ 0 h 341725"/>
              <a:gd name="connsiteX2" fmla="*/ 10901579 w 11177990"/>
              <a:gd name="connsiteY2" fmla="*/ 87717 h 341725"/>
              <a:gd name="connsiteX3" fmla="*/ 1689155 w 11177990"/>
              <a:gd name="connsiteY3" fmla="*/ 89040 h 341725"/>
              <a:gd name="connsiteX4" fmla="*/ 1109232 w 11177990"/>
              <a:gd name="connsiteY4" fmla="*/ 341725 h 341725"/>
              <a:gd name="connsiteX5" fmla="*/ 627210 w 11177990"/>
              <a:gd name="connsiteY5" fmla="*/ 101571 h 341725"/>
              <a:gd name="connsiteX6" fmla="*/ 0 w 11177990"/>
              <a:gd name="connsiteY6" fmla="*/ 2791 h 341725"/>
              <a:gd name="connsiteX0" fmla="*/ 780014 w 11958004"/>
              <a:gd name="connsiteY0" fmla="*/ 2791 h 341725"/>
              <a:gd name="connsiteX1" fmla="*/ 11958004 w 11958004"/>
              <a:gd name="connsiteY1" fmla="*/ 0 h 341725"/>
              <a:gd name="connsiteX2" fmla="*/ 11681593 w 11958004"/>
              <a:gd name="connsiteY2" fmla="*/ 87717 h 341725"/>
              <a:gd name="connsiteX3" fmla="*/ 2469169 w 11958004"/>
              <a:gd name="connsiteY3" fmla="*/ 89040 h 341725"/>
              <a:gd name="connsiteX4" fmla="*/ 1889246 w 11958004"/>
              <a:gd name="connsiteY4" fmla="*/ 341725 h 341725"/>
              <a:gd name="connsiteX5" fmla="*/ 1407224 w 11958004"/>
              <a:gd name="connsiteY5" fmla="*/ 101571 h 341725"/>
              <a:gd name="connsiteX6" fmla="*/ 998158 w 11958004"/>
              <a:gd name="connsiteY6" fmla="*/ 40093 h 341725"/>
              <a:gd name="connsiteX7" fmla="*/ 780014 w 11958004"/>
              <a:gd name="connsiteY7" fmla="*/ 2791 h 341725"/>
              <a:gd name="connsiteX0" fmla="*/ 758495 w 11936485"/>
              <a:gd name="connsiteY0" fmla="*/ 2791 h 341725"/>
              <a:gd name="connsiteX1" fmla="*/ 11936485 w 11936485"/>
              <a:gd name="connsiteY1" fmla="*/ 0 h 341725"/>
              <a:gd name="connsiteX2" fmla="*/ 11660074 w 11936485"/>
              <a:gd name="connsiteY2" fmla="*/ 87717 h 341725"/>
              <a:gd name="connsiteX3" fmla="*/ 2447650 w 11936485"/>
              <a:gd name="connsiteY3" fmla="*/ 89040 h 341725"/>
              <a:gd name="connsiteX4" fmla="*/ 1867727 w 11936485"/>
              <a:gd name="connsiteY4" fmla="*/ 341725 h 341725"/>
              <a:gd name="connsiteX5" fmla="*/ 1385705 w 11936485"/>
              <a:gd name="connsiteY5" fmla="*/ 101571 h 341725"/>
              <a:gd name="connsiteX6" fmla="*/ 976639 w 11936485"/>
              <a:gd name="connsiteY6" fmla="*/ 40093 h 341725"/>
              <a:gd name="connsiteX7" fmla="*/ 758495 w 11936485"/>
              <a:gd name="connsiteY7" fmla="*/ 2791 h 341725"/>
              <a:gd name="connsiteX0" fmla="*/ 0 w 11177990"/>
              <a:gd name="connsiteY0" fmla="*/ 2791 h 341725"/>
              <a:gd name="connsiteX1" fmla="*/ 11177990 w 11177990"/>
              <a:gd name="connsiteY1" fmla="*/ 0 h 341725"/>
              <a:gd name="connsiteX2" fmla="*/ 10901579 w 11177990"/>
              <a:gd name="connsiteY2" fmla="*/ 87717 h 341725"/>
              <a:gd name="connsiteX3" fmla="*/ 1689155 w 11177990"/>
              <a:gd name="connsiteY3" fmla="*/ 89040 h 341725"/>
              <a:gd name="connsiteX4" fmla="*/ 1109232 w 11177990"/>
              <a:gd name="connsiteY4" fmla="*/ 341725 h 341725"/>
              <a:gd name="connsiteX5" fmla="*/ 627210 w 11177990"/>
              <a:gd name="connsiteY5" fmla="*/ 101571 h 341725"/>
              <a:gd name="connsiteX6" fmla="*/ 218144 w 11177990"/>
              <a:gd name="connsiteY6" fmla="*/ 40093 h 341725"/>
              <a:gd name="connsiteX7" fmla="*/ 0 w 11177990"/>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94068 h 341725"/>
              <a:gd name="connsiteX7" fmla="*/ 1331 w 11179321"/>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94068 h 341725"/>
              <a:gd name="connsiteX7" fmla="*/ 1331 w 11179321"/>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94068 h 341725"/>
              <a:gd name="connsiteX7" fmla="*/ 1331 w 11179321"/>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103593 h 341725"/>
              <a:gd name="connsiteX7" fmla="*/ 1331 w 11179321"/>
              <a:gd name="connsiteY7" fmla="*/ 2791 h 341725"/>
              <a:gd name="connsiteX0" fmla="*/ 1331 w 11179321"/>
              <a:gd name="connsiteY0" fmla="*/ 2791 h 341725"/>
              <a:gd name="connsiteX1" fmla="*/ 11179321 w 11179321"/>
              <a:gd name="connsiteY1" fmla="*/ 0 h 341725"/>
              <a:gd name="connsiteX2" fmla="*/ 10567427 w 11179321"/>
              <a:gd name="connsiteY2" fmla="*/ 90892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103593 h 341725"/>
              <a:gd name="connsiteX7" fmla="*/ 1331 w 11179321"/>
              <a:gd name="connsiteY7" fmla="*/ 2791 h 341725"/>
              <a:gd name="connsiteX0" fmla="*/ 1331 w 10600099"/>
              <a:gd name="connsiteY0" fmla="*/ 2791 h 341725"/>
              <a:gd name="connsiteX1" fmla="*/ 10561656 w 10600099"/>
              <a:gd name="connsiteY1" fmla="*/ 0 h 341725"/>
              <a:gd name="connsiteX2" fmla="*/ 10567427 w 10600099"/>
              <a:gd name="connsiteY2" fmla="*/ 90892 h 341725"/>
              <a:gd name="connsiteX3" fmla="*/ 1690486 w 10600099"/>
              <a:gd name="connsiteY3" fmla="*/ 89040 h 341725"/>
              <a:gd name="connsiteX4" fmla="*/ 1110563 w 10600099"/>
              <a:gd name="connsiteY4" fmla="*/ 341725 h 341725"/>
              <a:gd name="connsiteX5" fmla="*/ 628541 w 10600099"/>
              <a:gd name="connsiteY5" fmla="*/ 101571 h 341725"/>
              <a:gd name="connsiteX6" fmla="*/ 0 w 10600099"/>
              <a:gd name="connsiteY6" fmla="*/ 103593 h 341725"/>
              <a:gd name="connsiteX7" fmla="*/ 1331 w 10600099"/>
              <a:gd name="connsiteY7" fmla="*/ 2791 h 341725"/>
              <a:gd name="connsiteX0" fmla="*/ 1331 w 10567427"/>
              <a:gd name="connsiteY0" fmla="*/ 2791 h 341725"/>
              <a:gd name="connsiteX1" fmla="*/ 10561656 w 10567427"/>
              <a:gd name="connsiteY1" fmla="*/ 0 h 341725"/>
              <a:gd name="connsiteX2" fmla="*/ 10567427 w 10567427"/>
              <a:gd name="connsiteY2" fmla="*/ 90892 h 341725"/>
              <a:gd name="connsiteX3" fmla="*/ 1690486 w 10567427"/>
              <a:gd name="connsiteY3" fmla="*/ 89040 h 341725"/>
              <a:gd name="connsiteX4" fmla="*/ 1110563 w 10567427"/>
              <a:gd name="connsiteY4" fmla="*/ 341725 h 341725"/>
              <a:gd name="connsiteX5" fmla="*/ 628541 w 10567427"/>
              <a:gd name="connsiteY5" fmla="*/ 101571 h 341725"/>
              <a:gd name="connsiteX6" fmla="*/ 0 w 10567427"/>
              <a:gd name="connsiteY6" fmla="*/ 103593 h 341725"/>
              <a:gd name="connsiteX7" fmla="*/ 1331 w 10567427"/>
              <a:gd name="connsiteY7" fmla="*/ 2791 h 341725"/>
              <a:gd name="connsiteX0" fmla="*/ 1331 w 10561687"/>
              <a:gd name="connsiteY0" fmla="*/ 2791 h 341725"/>
              <a:gd name="connsiteX1" fmla="*/ 10561656 w 10561687"/>
              <a:gd name="connsiteY1" fmla="*/ 0 h 341725"/>
              <a:gd name="connsiteX2" fmla="*/ 10561157 w 10561687"/>
              <a:gd name="connsiteY2" fmla="*/ 90892 h 341725"/>
              <a:gd name="connsiteX3" fmla="*/ 1690486 w 10561687"/>
              <a:gd name="connsiteY3" fmla="*/ 89040 h 341725"/>
              <a:gd name="connsiteX4" fmla="*/ 1110563 w 10561687"/>
              <a:gd name="connsiteY4" fmla="*/ 341725 h 341725"/>
              <a:gd name="connsiteX5" fmla="*/ 628541 w 10561687"/>
              <a:gd name="connsiteY5" fmla="*/ 101571 h 341725"/>
              <a:gd name="connsiteX6" fmla="*/ 0 w 10561687"/>
              <a:gd name="connsiteY6" fmla="*/ 103593 h 341725"/>
              <a:gd name="connsiteX7" fmla="*/ 1331 w 10561687"/>
              <a:gd name="connsiteY7" fmla="*/ 2791 h 341725"/>
              <a:gd name="connsiteX0" fmla="*/ 1331 w 10562072"/>
              <a:gd name="connsiteY0" fmla="*/ 2791 h 341725"/>
              <a:gd name="connsiteX1" fmla="*/ 10561656 w 10562072"/>
              <a:gd name="connsiteY1" fmla="*/ 0 h 341725"/>
              <a:gd name="connsiteX2" fmla="*/ 10561157 w 10562072"/>
              <a:gd name="connsiteY2" fmla="*/ 90892 h 341725"/>
              <a:gd name="connsiteX3" fmla="*/ 1690486 w 10562072"/>
              <a:gd name="connsiteY3" fmla="*/ 89040 h 341725"/>
              <a:gd name="connsiteX4" fmla="*/ 1110563 w 10562072"/>
              <a:gd name="connsiteY4" fmla="*/ 341725 h 341725"/>
              <a:gd name="connsiteX5" fmla="*/ 628541 w 10562072"/>
              <a:gd name="connsiteY5" fmla="*/ 101571 h 341725"/>
              <a:gd name="connsiteX6" fmla="*/ 0 w 10562072"/>
              <a:gd name="connsiteY6" fmla="*/ 103593 h 341725"/>
              <a:gd name="connsiteX7" fmla="*/ 1331 w 10562072"/>
              <a:gd name="connsiteY7" fmla="*/ 2791 h 341725"/>
              <a:gd name="connsiteX0" fmla="*/ 1331 w 10562072"/>
              <a:gd name="connsiteY0" fmla="*/ 2791 h 887696"/>
              <a:gd name="connsiteX1" fmla="*/ 10561656 w 10562072"/>
              <a:gd name="connsiteY1" fmla="*/ 0 h 887696"/>
              <a:gd name="connsiteX2" fmla="*/ 10561157 w 10562072"/>
              <a:gd name="connsiteY2" fmla="*/ 90892 h 887696"/>
              <a:gd name="connsiteX3" fmla="*/ 1690486 w 10562072"/>
              <a:gd name="connsiteY3" fmla="*/ 89040 h 887696"/>
              <a:gd name="connsiteX4" fmla="*/ 1180889 w 10562072"/>
              <a:gd name="connsiteY4" fmla="*/ 887696 h 887696"/>
              <a:gd name="connsiteX5" fmla="*/ 628541 w 10562072"/>
              <a:gd name="connsiteY5" fmla="*/ 101571 h 887696"/>
              <a:gd name="connsiteX6" fmla="*/ 0 w 10562072"/>
              <a:gd name="connsiteY6" fmla="*/ 103593 h 887696"/>
              <a:gd name="connsiteX7" fmla="*/ 1331 w 10562072"/>
              <a:gd name="connsiteY7"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628541 w 10562072"/>
              <a:gd name="connsiteY5" fmla="*/ 101571 h 887696"/>
              <a:gd name="connsiteX6" fmla="*/ 0 w 10562072"/>
              <a:gd name="connsiteY6" fmla="*/ 103593 h 887696"/>
              <a:gd name="connsiteX7" fmla="*/ 1331 w 10562072"/>
              <a:gd name="connsiteY7" fmla="*/ 2791 h 887696"/>
              <a:gd name="connsiteX0" fmla="*/ 1331 w 10562072"/>
              <a:gd name="connsiteY0" fmla="*/ 2791 h 887702"/>
              <a:gd name="connsiteX1" fmla="*/ 10561656 w 10562072"/>
              <a:gd name="connsiteY1" fmla="*/ 0 h 887702"/>
              <a:gd name="connsiteX2" fmla="*/ 10561157 w 10562072"/>
              <a:gd name="connsiteY2" fmla="*/ 90892 h 887702"/>
              <a:gd name="connsiteX3" fmla="*/ 2317558 w 10562072"/>
              <a:gd name="connsiteY3" fmla="*/ 89040 h 887702"/>
              <a:gd name="connsiteX4" fmla="*/ 1180889 w 10562072"/>
              <a:gd name="connsiteY4" fmla="*/ 887696 h 887702"/>
              <a:gd name="connsiteX5" fmla="*/ 0 w 10562072"/>
              <a:gd name="connsiteY5" fmla="*/ 103593 h 887702"/>
              <a:gd name="connsiteX6" fmla="*/ 1331 w 10562072"/>
              <a:gd name="connsiteY6" fmla="*/ 2791 h 887702"/>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0 w 10568342"/>
              <a:gd name="connsiteY0" fmla="*/ 0 h 2916892"/>
              <a:gd name="connsiteX1" fmla="*/ 10567926 w 10568342"/>
              <a:gd name="connsiteY1" fmla="*/ 2029196 h 2916892"/>
              <a:gd name="connsiteX2" fmla="*/ 10567427 w 10568342"/>
              <a:gd name="connsiteY2" fmla="*/ 2120088 h 2916892"/>
              <a:gd name="connsiteX3" fmla="*/ 2323828 w 10568342"/>
              <a:gd name="connsiteY3" fmla="*/ 2118236 h 2916892"/>
              <a:gd name="connsiteX4" fmla="*/ 1187159 w 10568342"/>
              <a:gd name="connsiteY4" fmla="*/ 2916892 h 2916892"/>
              <a:gd name="connsiteX5" fmla="*/ 6270 w 10568342"/>
              <a:gd name="connsiteY5" fmla="*/ 2132789 h 2916892"/>
              <a:gd name="connsiteX6" fmla="*/ 0 w 10568342"/>
              <a:gd name="connsiteY6" fmla="*/ 0 h 2916892"/>
              <a:gd name="connsiteX0" fmla="*/ 0 w 10575943"/>
              <a:gd name="connsiteY0" fmla="*/ 0 h 2955377"/>
              <a:gd name="connsiteX1" fmla="*/ 10575527 w 10575943"/>
              <a:gd name="connsiteY1" fmla="*/ 2067681 h 2955377"/>
              <a:gd name="connsiteX2" fmla="*/ 10575028 w 10575943"/>
              <a:gd name="connsiteY2" fmla="*/ 2158573 h 2955377"/>
              <a:gd name="connsiteX3" fmla="*/ 2331429 w 10575943"/>
              <a:gd name="connsiteY3" fmla="*/ 2156721 h 2955377"/>
              <a:gd name="connsiteX4" fmla="*/ 1194760 w 10575943"/>
              <a:gd name="connsiteY4" fmla="*/ 2955377 h 2955377"/>
              <a:gd name="connsiteX5" fmla="*/ 13871 w 10575943"/>
              <a:gd name="connsiteY5" fmla="*/ 2171274 h 2955377"/>
              <a:gd name="connsiteX6" fmla="*/ 0 w 10575943"/>
              <a:gd name="connsiteY6" fmla="*/ 0 h 2955377"/>
              <a:gd name="connsiteX0" fmla="*/ 267371 w 10562072"/>
              <a:gd name="connsiteY0" fmla="*/ 0 h 2685985"/>
              <a:gd name="connsiteX1" fmla="*/ 10561656 w 10562072"/>
              <a:gd name="connsiteY1" fmla="*/ 1798289 h 2685985"/>
              <a:gd name="connsiteX2" fmla="*/ 10561157 w 10562072"/>
              <a:gd name="connsiteY2" fmla="*/ 1889181 h 2685985"/>
              <a:gd name="connsiteX3" fmla="*/ 2317558 w 10562072"/>
              <a:gd name="connsiteY3" fmla="*/ 1887329 h 2685985"/>
              <a:gd name="connsiteX4" fmla="*/ 1180889 w 10562072"/>
              <a:gd name="connsiteY4" fmla="*/ 2685985 h 2685985"/>
              <a:gd name="connsiteX5" fmla="*/ 0 w 10562072"/>
              <a:gd name="connsiteY5" fmla="*/ 1901882 h 2685985"/>
              <a:gd name="connsiteX6" fmla="*/ 267371 w 10562072"/>
              <a:gd name="connsiteY6" fmla="*/ 0 h 2685985"/>
              <a:gd name="connsiteX0" fmla="*/ 1331 w 10562072"/>
              <a:gd name="connsiteY0" fmla="*/ 0 h 2955377"/>
              <a:gd name="connsiteX1" fmla="*/ 10561656 w 10562072"/>
              <a:gd name="connsiteY1" fmla="*/ 2067681 h 2955377"/>
              <a:gd name="connsiteX2" fmla="*/ 10561157 w 10562072"/>
              <a:gd name="connsiteY2" fmla="*/ 2158573 h 2955377"/>
              <a:gd name="connsiteX3" fmla="*/ 2317558 w 10562072"/>
              <a:gd name="connsiteY3" fmla="*/ 2156721 h 2955377"/>
              <a:gd name="connsiteX4" fmla="*/ 1180889 w 10562072"/>
              <a:gd name="connsiteY4" fmla="*/ 2955377 h 2955377"/>
              <a:gd name="connsiteX5" fmla="*/ 0 w 10562072"/>
              <a:gd name="connsiteY5" fmla="*/ 2171274 h 2955377"/>
              <a:gd name="connsiteX6" fmla="*/ 1331 w 10562072"/>
              <a:gd name="connsiteY6" fmla="*/ 0 h 2955377"/>
              <a:gd name="connsiteX0" fmla="*/ 1331 w 10562072"/>
              <a:gd name="connsiteY0" fmla="*/ 2791 h 2958168"/>
              <a:gd name="connsiteX1" fmla="*/ 10561655 w 10562072"/>
              <a:gd name="connsiteY1" fmla="*/ 0 h 2958168"/>
              <a:gd name="connsiteX2" fmla="*/ 10561157 w 10562072"/>
              <a:gd name="connsiteY2" fmla="*/ 2161364 h 2958168"/>
              <a:gd name="connsiteX3" fmla="*/ 2317558 w 10562072"/>
              <a:gd name="connsiteY3" fmla="*/ 2159512 h 2958168"/>
              <a:gd name="connsiteX4" fmla="*/ 1180889 w 10562072"/>
              <a:gd name="connsiteY4" fmla="*/ 2958168 h 2958168"/>
              <a:gd name="connsiteX5" fmla="*/ 0 w 10562072"/>
              <a:gd name="connsiteY5" fmla="*/ 2174065 h 2958168"/>
              <a:gd name="connsiteX6" fmla="*/ 1331 w 10562072"/>
              <a:gd name="connsiteY6" fmla="*/ 2791 h 2958168"/>
              <a:gd name="connsiteX0" fmla="*/ 1331 w 10562072"/>
              <a:gd name="connsiteY0" fmla="*/ 2791 h 2958168"/>
              <a:gd name="connsiteX1" fmla="*/ 10561655 w 10562072"/>
              <a:gd name="connsiteY1" fmla="*/ 0 h 2958168"/>
              <a:gd name="connsiteX2" fmla="*/ 10561157 w 10562072"/>
              <a:gd name="connsiteY2" fmla="*/ 2161364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1657"/>
              <a:gd name="connsiteY0" fmla="*/ 2791 h 2958168"/>
              <a:gd name="connsiteX1" fmla="*/ 10561655 w 10561657"/>
              <a:gd name="connsiteY1" fmla="*/ 0 h 2958168"/>
              <a:gd name="connsiteX2" fmla="*/ 10469943 w 10561657"/>
              <a:gd name="connsiteY2" fmla="*/ 668161 h 2958168"/>
              <a:gd name="connsiteX3" fmla="*/ 9288594 w 10561657"/>
              <a:gd name="connsiteY3" fmla="*/ 2153103 h 2958168"/>
              <a:gd name="connsiteX4" fmla="*/ 2317558 w 10561657"/>
              <a:gd name="connsiteY4" fmla="*/ 2159512 h 2958168"/>
              <a:gd name="connsiteX5" fmla="*/ 1180889 w 10561657"/>
              <a:gd name="connsiteY5" fmla="*/ 2958168 h 2958168"/>
              <a:gd name="connsiteX6" fmla="*/ 0 w 10561657"/>
              <a:gd name="connsiteY6" fmla="*/ 2174065 h 2958168"/>
              <a:gd name="connsiteX7" fmla="*/ 1331 w 10561657"/>
              <a:gd name="connsiteY7" fmla="*/ 2791 h 2958168"/>
              <a:gd name="connsiteX0" fmla="*/ 1331 w 10562072"/>
              <a:gd name="connsiteY0" fmla="*/ 2791 h 2958168"/>
              <a:gd name="connsiteX1" fmla="*/ 10561655 w 10562072"/>
              <a:gd name="connsiteY1" fmla="*/ 0 h 2958168"/>
              <a:gd name="connsiteX2" fmla="*/ 10561157 w 10562072"/>
              <a:gd name="connsiteY2" fmla="*/ 1468641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1655"/>
              <a:gd name="connsiteY0" fmla="*/ 2791 h 2958168"/>
              <a:gd name="connsiteX1" fmla="*/ 10561655 w 10561655"/>
              <a:gd name="connsiteY1" fmla="*/ 0 h 2958168"/>
              <a:gd name="connsiteX2" fmla="*/ 10196302 w 10561655"/>
              <a:gd name="connsiteY2" fmla="*/ 1183855 h 2958168"/>
              <a:gd name="connsiteX3" fmla="*/ 9288594 w 10561655"/>
              <a:gd name="connsiteY3" fmla="*/ 2153103 h 2958168"/>
              <a:gd name="connsiteX4" fmla="*/ 2317558 w 10561655"/>
              <a:gd name="connsiteY4" fmla="*/ 2159512 h 2958168"/>
              <a:gd name="connsiteX5" fmla="*/ 1180889 w 10561655"/>
              <a:gd name="connsiteY5" fmla="*/ 2958168 h 2958168"/>
              <a:gd name="connsiteX6" fmla="*/ 0 w 10561655"/>
              <a:gd name="connsiteY6" fmla="*/ 2174065 h 2958168"/>
              <a:gd name="connsiteX7" fmla="*/ 1331 w 10561655"/>
              <a:gd name="connsiteY7" fmla="*/ 2791 h 2958168"/>
              <a:gd name="connsiteX0" fmla="*/ 1331 w 10562072"/>
              <a:gd name="connsiteY0" fmla="*/ 2791 h 2958168"/>
              <a:gd name="connsiteX1" fmla="*/ 10561655 w 10562072"/>
              <a:gd name="connsiteY1" fmla="*/ 0 h 2958168"/>
              <a:gd name="connsiteX2" fmla="*/ 10561157 w 10562072"/>
              <a:gd name="connsiteY2" fmla="*/ 1476338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2072"/>
              <a:gd name="connsiteY0" fmla="*/ 2791 h 2958168"/>
              <a:gd name="connsiteX1" fmla="*/ 10561655 w 10562072"/>
              <a:gd name="connsiteY1" fmla="*/ 0 h 2958168"/>
              <a:gd name="connsiteX2" fmla="*/ 10561157 w 10562072"/>
              <a:gd name="connsiteY2" fmla="*/ 1476338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2072"/>
              <a:gd name="connsiteY0" fmla="*/ 2791 h 2958168"/>
              <a:gd name="connsiteX1" fmla="*/ 10561655 w 10562072"/>
              <a:gd name="connsiteY1" fmla="*/ 0 h 2958168"/>
              <a:gd name="connsiteX2" fmla="*/ 10561157 w 10562072"/>
              <a:gd name="connsiteY2" fmla="*/ 1476338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2188 w 10562411"/>
              <a:gd name="connsiteY0" fmla="*/ 0 h 3670551"/>
              <a:gd name="connsiteX1" fmla="*/ 10561655 w 10562411"/>
              <a:gd name="connsiteY1" fmla="*/ 712383 h 3670551"/>
              <a:gd name="connsiteX2" fmla="*/ 10561157 w 10562411"/>
              <a:gd name="connsiteY2" fmla="*/ 2188721 h 3670551"/>
              <a:gd name="connsiteX3" fmla="*/ 9288594 w 10562411"/>
              <a:gd name="connsiteY3" fmla="*/ 2865486 h 3670551"/>
              <a:gd name="connsiteX4" fmla="*/ 2317558 w 10562411"/>
              <a:gd name="connsiteY4" fmla="*/ 2871895 h 3670551"/>
              <a:gd name="connsiteX5" fmla="*/ 1180889 w 10562411"/>
              <a:gd name="connsiteY5" fmla="*/ 3670551 h 3670551"/>
              <a:gd name="connsiteX6" fmla="*/ 0 w 10562411"/>
              <a:gd name="connsiteY6" fmla="*/ 2886448 h 3670551"/>
              <a:gd name="connsiteX7" fmla="*/ 2188 w 10562411"/>
              <a:gd name="connsiteY7" fmla="*/ 0 h 3670551"/>
              <a:gd name="connsiteX0" fmla="*/ 2188 w 10562585"/>
              <a:gd name="connsiteY0" fmla="*/ 0 h 3670551"/>
              <a:gd name="connsiteX1" fmla="*/ 10562072 w 10562585"/>
              <a:gd name="connsiteY1" fmla="*/ 1 h 3670551"/>
              <a:gd name="connsiteX2" fmla="*/ 10561157 w 10562585"/>
              <a:gd name="connsiteY2" fmla="*/ 2188721 h 3670551"/>
              <a:gd name="connsiteX3" fmla="*/ 9288594 w 10562585"/>
              <a:gd name="connsiteY3" fmla="*/ 2865486 h 3670551"/>
              <a:gd name="connsiteX4" fmla="*/ 2317558 w 10562585"/>
              <a:gd name="connsiteY4" fmla="*/ 2871895 h 3670551"/>
              <a:gd name="connsiteX5" fmla="*/ 1180889 w 10562585"/>
              <a:gd name="connsiteY5" fmla="*/ 3670551 h 3670551"/>
              <a:gd name="connsiteX6" fmla="*/ 0 w 10562585"/>
              <a:gd name="connsiteY6" fmla="*/ 2886448 h 3670551"/>
              <a:gd name="connsiteX7" fmla="*/ 2188 w 10562585"/>
              <a:gd name="connsiteY7" fmla="*/ 0 h 3670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62585" h="3670551">
                <a:moveTo>
                  <a:pt x="2188" y="0"/>
                </a:moveTo>
                <a:lnTo>
                  <a:pt x="10562072" y="1"/>
                </a:lnTo>
                <a:cubicBezTo>
                  <a:pt x="10562585" y="67601"/>
                  <a:pt x="10562411" y="2145306"/>
                  <a:pt x="10561157" y="2188721"/>
                </a:cubicBezTo>
                <a:cubicBezTo>
                  <a:pt x="10083761" y="2860730"/>
                  <a:pt x="9705180" y="2870806"/>
                  <a:pt x="9288594" y="2865486"/>
                </a:cubicBezTo>
                <a:lnTo>
                  <a:pt x="2317558" y="2871895"/>
                </a:lnTo>
                <a:cubicBezTo>
                  <a:pt x="1740344" y="2905037"/>
                  <a:pt x="1372498" y="3207729"/>
                  <a:pt x="1180889" y="3670551"/>
                </a:cubicBezTo>
                <a:cubicBezTo>
                  <a:pt x="882535" y="2966774"/>
                  <a:pt x="278640" y="2885570"/>
                  <a:pt x="0" y="2886448"/>
                </a:cubicBezTo>
                <a:cubicBezTo>
                  <a:pt x="2067" y="2850935"/>
                  <a:pt x="3460" y="95582"/>
                  <a:pt x="2188" y="0"/>
                </a:cubicBezTo>
                <a:close/>
              </a:path>
            </a:pathLst>
          </a:custGeom>
          <a:solidFill>
            <a:schemeClr val="bg1"/>
          </a:solidFill>
          <a:ln w="12700" cmpd="sng" algn="ctr">
            <a:noFill/>
            <a:miter lim="800000"/>
            <a:headEnd/>
            <a:tailEnd/>
          </a:ln>
          <a:effectLst>
            <a:outerShdw blurRad="41275" dist="38100" dir="5400000" algn="t" rotWithShape="0">
              <a:schemeClr val="bg1">
                <a:lumMod val="65000"/>
                <a:alpha val="25000"/>
              </a:schemeClr>
            </a:outerShdw>
          </a:effectLst>
        </p:spPr>
        <p:txBody>
          <a:bodyPr lIns="33059" tIns="42976" rIns="33059" bIns="42976" anchor="ctr"/>
          <a:lstStyle/>
          <a:p>
            <a:pPr algn="ctr" defTabSz="957756" fontAlgn="auto">
              <a:spcBef>
                <a:spcPts val="0"/>
              </a:spcBef>
              <a:spcAft>
                <a:spcPts val="0"/>
              </a:spcAft>
              <a:defRPr/>
            </a:pPr>
            <a:endParaRPr lang="en-US" sz="1000" dirty="0">
              <a:solidFill>
                <a:schemeClr val="bg1"/>
              </a:solidFill>
              <a:latin typeface="Arial"/>
              <a:cs typeface="Arial"/>
            </a:endParaRPr>
          </a:p>
        </p:txBody>
      </p:sp>
      <p:sp>
        <p:nvSpPr>
          <p:cNvPr id="2" name="Titre 1"/>
          <p:cNvSpPr>
            <a:spLocks noGrp="1"/>
          </p:cNvSpPr>
          <p:nvPr>
            <p:ph type="title"/>
          </p:nvPr>
        </p:nvSpPr>
        <p:spPr>
          <a:xfrm>
            <a:off x="0" y="832190"/>
            <a:ext cx="9906000" cy="1143240"/>
          </a:xfrm>
          <a:prstGeom prst="rect">
            <a:avLst/>
          </a:prstGeom>
        </p:spPr>
        <p:txBody>
          <a:bodyPr lIns="330588" tIns="33059" rIns="33059" bIns="33059" anchor="ctr" anchorCtr="0"/>
          <a:lstStyle>
            <a:lvl1pPr algn="l">
              <a:defRPr>
                <a:solidFill>
                  <a:schemeClr val="tx1"/>
                </a:solidFill>
                <a:latin typeface="Arial" pitchFamily="34" charset="0"/>
                <a:cs typeface="Arial" pitchFamily="34" charset="0"/>
              </a:defRPr>
            </a:lvl1pPr>
          </a:lstStyle>
          <a:p>
            <a:pPr lvl="0"/>
            <a:r>
              <a:rPr lang="fr-FR" noProof="0"/>
              <a:t>Cliquez pour modifier le style du titre</a:t>
            </a:r>
            <a:endParaRPr lang="en-US" noProof="0" dirty="0"/>
          </a:p>
        </p:txBody>
      </p:sp>
    </p:spTree>
    <p:extLst>
      <p:ext uri="{BB962C8B-B14F-4D97-AF65-F5344CB8AC3E}">
        <p14:creationId xmlns:p14="http://schemas.microsoft.com/office/powerpoint/2010/main" val="2169020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18" Type="http://schemas.openxmlformats.org/officeDocument/2006/relationships/tags" Target="../tags/tag7.xml"/><Relationship Id="rId3" Type="http://schemas.openxmlformats.org/officeDocument/2006/relationships/slideLayout" Target="../slideLayouts/slideLayout3.xml"/><Relationship Id="rId21" Type="http://schemas.openxmlformats.org/officeDocument/2006/relationships/image" Target="../media/image1.emf"/><Relationship Id="rId7" Type="http://schemas.openxmlformats.org/officeDocument/2006/relationships/slideLayout" Target="../slideLayouts/slideLayout7.xml"/><Relationship Id="rId12" Type="http://schemas.openxmlformats.org/officeDocument/2006/relationships/vmlDrawing" Target="../drawings/vmlDrawing1.vml"/><Relationship Id="rId17" Type="http://schemas.openxmlformats.org/officeDocument/2006/relationships/tags" Target="../tags/tag6.xml"/><Relationship Id="rId2" Type="http://schemas.openxmlformats.org/officeDocument/2006/relationships/slideLayout" Target="../slideLayouts/slideLayout2.xml"/><Relationship Id="rId16" Type="http://schemas.openxmlformats.org/officeDocument/2006/relationships/tags" Target="../tags/tag5.xml"/><Relationship Id="rId20" Type="http://schemas.openxmlformats.org/officeDocument/2006/relationships/oleObject" Target="../embeddings/oleObject1.bin"/><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tags" Target="../tags/tag4.xml"/><Relationship Id="rId10" Type="http://schemas.openxmlformats.org/officeDocument/2006/relationships/slideLayout" Target="../slideLayouts/slideLayout10.xml"/><Relationship Id="rId19" Type="http://schemas.openxmlformats.org/officeDocument/2006/relationships/tags" Target="../tags/tag8.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3.xml"/><Relationship Id="rId22"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1" hidden="1"/>
          <p:cNvGraphicFramePr>
            <a:graphicFrameLocks noChangeAspect="1"/>
          </p:cNvGraphicFramePr>
          <p:nvPr>
            <p:custDataLst>
              <p:tags r:id="rId13"/>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052" name="think-cell Slide" r:id="rId20" imgW="360" imgH="360" progId="">
                  <p:embed/>
                </p:oleObj>
              </mc:Choice>
              <mc:Fallback>
                <p:oleObj name="think-cell Slide" r:id="rId20" imgW="360" imgH="360" progId="">
                  <p:embed/>
                  <p:pic>
                    <p:nvPicPr>
                      <p:cNvPr id="0" name="Picture 14"/>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7" name="Title Placeholder 1"/>
          <p:cNvSpPr>
            <a:spLocks noGrp="1"/>
          </p:cNvSpPr>
          <p:nvPr>
            <p:ph type="title"/>
            <p:custDataLst>
              <p:tags r:id="rId14"/>
            </p:custDataLst>
          </p:nvPr>
        </p:nvSpPr>
        <p:spPr bwMode="auto">
          <a:xfrm>
            <a:off x="0" y="0"/>
            <a:ext cx="9906000"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97529" tIns="33059" rIns="165294" bIns="33059" numCol="1" anchor="ctr" anchorCtr="0" compatLnSpc="1">
            <a:prstTxWarp prst="textNoShape">
              <a:avLst/>
            </a:prstTxWarp>
          </a:bodyPr>
          <a:lstStyle/>
          <a:p>
            <a:pPr lvl="0"/>
            <a:r>
              <a:rPr lang="fr-FR" altLang="fr-FR"/>
              <a:t>Cliquez pour modifier le style du titre</a:t>
            </a:r>
            <a:endParaRPr lang="en-US" altLang="fr-FR"/>
          </a:p>
        </p:txBody>
      </p:sp>
      <p:sp>
        <p:nvSpPr>
          <p:cNvPr id="1028" name="Text Placeholder 2"/>
          <p:cNvSpPr>
            <a:spLocks noGrp="1"/>
          </p:cNvSpPr>
          <p:nvPr>
            <p:ph type="body" idx="1"/>
            <p:custDataLst>
              <p:tags r:id="rId15"/>
            </p:custDataLst>
          </p:nvPr>
        </p:nvSpPr>
        <p:spPr bwMode="auto">
          <a:xfrm>
            <a:off x="323850" y="1501775"/>
            <a:ext cx="9437688" cy="463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000" tIns="72000" rIns="72000" bIns="72000" numCol="1" anchor="t" anchorCtr="0" compatLnSpc="1">
            <a:prstTxWarp prst="textNoShape">
              <a:avLst/>
            </a:prstTxWarp>
          </a:bodyPr>
          <a:lstStyle/>
          <a:p>
            <a:pPr lvl="0"/>
            <a:r>
              <a:rPr lang="en-US" altLang="fr-FR" dirty="0"/>
              <a:t>Click to edit Master text style</a:t>
            </a:r>
          </a:p>
          <a:p>
            <a:pPr lvl="1"/>
            <a:r>
              <a:rPr lang="en-US" altLang="fr-FR" dirty="0"/>
              <a:t>Text style level 2</a:t>
            </a:r>
          </a:p>
          <a:p>
            <a:pPr lvl="2"/>
            <a:r>
              <a:rPr lang="en-US" altLang="fr-FR" dirty="0"/>
              <a:t>Text style level 3</a:t>
            </a:r>
          </a:p>
          <a:p>
            <a:pPr lvl="3"/>
            <a:r>
              <a:rPr lang="en-US" altLang="fr-FR" dirty="0"/>
              <a:t>Text style level 4</a:t>
            </a:r>
          </a:p>
        </p:txBody>
      </p:sp>
      <p:sp>
        <p:nvSpPr>
          <p:cNvPr id="1029" name="TextBox 10"/>
          <p:cNvSpPr txBox="1">
            <a:spLocks noChangeArrowheads="1"/>
          </p:cNvSpPr>
          <p:nvPr>
            <p:custDataLst>
              <p:tags r:id="rId16"/>
            </p:custDataLst>
          </p:nvPr>
        </p:nvSpPr>
        <p:spPr bwMode="auto">
          <a:xfrm>
            <a:off x="9567863" y="6661150"/>
            <a:ext cx="1095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a:fld id="{DFD8EB66-640B-4064-AA03-EB09A5BAB613}" type="slidenum">
              <a:rPr lang="en-US" altLang="fr-FR" sz="700">
                <a:solidFill>
                  <a:schemeClr val="tx2"/>
                </a:solidFill>
              </a:rPr>
              <a:pPr algn="ctr"/>
              <a:t>‹N°›</a:t>
            </a:fld>
            <a:endParaRPr lang="en-US" altLang="fr-FR" sz="700">
              <a:solidFill>
                <a:schemeClr val="tx2"/>
              </a:solidFill>
            </a:endParaRPr>
          </a:p>
        </p:txBody>
      </p:sp>
      <p:sp>
        <p:nvSpPr>
          <p:cNvPr id="9" name="Freeform 4"/>
          <p:cNvSpPr>
            <a:spLocks/>
          </p:cNvSpPr>
          <p:nvPr>
            <p:custDataLst>
              <p:tags r:id="rId17"/>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a:latin typeface="+mn-lt"/>
              <a:cs typeface="+mn-cs"/>
            </a:endParaRPr>
          </a:p>
        </p:txBody>
      </p:sp>
      <p:sp>
        <p:nvSpPr>
          <p:cNvPr id="1032" name="Rectangle 12"/>
          <p:cNvSpPr>
            <a:spLocks noChangeArrowheads="1"/>
          </p:cNvSpPr>
          <p:nvPr>
            <p:custDataLst>
              <p:tags r:id="rId18"/>
            </p:custDataLst>
          </p:nvPr>
        </p:nvSpPr>
        <p:spPr bwMode="auto">
          <a:xfrm>
            <a:off x="7488238" y="6427788"/>
            <a:ext cx="19145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5997" tIns="35997" rIns="35997" bIns="35997" anchor="b"/>
          <a:lstStyle/>
          <a:p>
            <a:pPr algn="r"/>
            <a:r>
              <a:rPr lang="en-US" altLang="fr-FR" sz="700" dirty="0">
                <a:solidFill>
                  <a:schemeClr val="tx2"/>
                </a:solidFill>
              </a:rPr>
              <a:t>Presentation Title | Date</a:t>
            </a:r>
          </a:p>
        </p:txBody>
      </p:sp>
      <p:cxnSp>
        <p:nvCxnSpPr>
          <p:cNvPr id="15" name="Straight Connector 5"/>
          <p:cNvCxnSpPr/>
          <p:nvPr>
            <p:custDataLst>
              <p:tags r:id="rId19"/>
            </p:custDataLst>
          </p:nvPr>
        </p:nvCxnSpPr>
        <p:spPr>
          <a:xfrm flipH="1">
            <a:off x="0" y="6362700"/>
            <a:ext cx="9906000" cy="0"/>
          </a:xfrm>
          <a:prstGeom prst="line">
            <a:avLst/>
          </a:prstGeom>
          <a:ln w="9525" cmpd="sng">
            <a:solidFill>
              <a:schemeClr val="accent5"/>
            </a:solidFill>
          </a:ln>
          <a:effectLst/>
        </p:spPr>
        <p:style>
          <a:lnRef idx="2">
            <a:schemeClr val="accent1"/>
          </a:lnRef>
          <a:fillRef idx="0">
            <a:schemeClr val="accent1"/>
          </a:fillRef>
          <a:effectRef idx="1">
            <a:schemeClr val="accent1"/>
          </a:effectRef>
          <a:fontRef idx="minor">
            <a:schemeClr val="tx1"/>
          </a:fontRef>
        </p:style>
      </p:cxnSp>
      <p:pic>
        <p:nvPicPr>
          <p:cNvPr id="1208" name="Image 24" descr="cid:image008.png@01D4EACD.269B8A70">
            <a:extLst>
              <a:ext uri="{FF2B5EF4-FFF2-40B4-BE49-F238E27FC236}">
                <a16:creationId xmlns:a16="http://schemas.microsoft.com/office/drawing/2014/main" id="{6839EB1D-D8FC-4E0F-8ABA-01ECB14C7221}"/>
              </a:ext>
            </a:extLst>
          </p:cNvPr>
          <p:cNvPicPr>
            <a:picLocks noChangeAspect="1" noChangeArrowheads="1"/>
          </p:cNvPicPr>
          <p:nvPr userDrawn="1"/>
        </p:nvPicPr>
        <p:blipFill>
          <a:blip r:embed="rId22" cstate="print">
            <a:extLst>
              <a:ext uri="{28A0092B-C50C-407E-A947-70E740481C1C}">
                <a14:useLocalDpi xmlns:a14="http://schemas.microsoft.com/office/drawing/2010/main" val="0"/>
              </a:ext>
            </a:extLst>
          </a:blip>
          <a:srcRect/>
          <a:stretch>
            <a:fillRect/>
          </a:stretch>
        </p:blipFill>
        <p:spPr bwMode="auto">
          <a:xfrm>
            <a:off x="0" y="6364253"/>
            <a:ext cx="1235451" cy="49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161" r:id="rId1"/>
    <p:sldLayoutId id="2147484163" r:id="rId2"/>
    <p:sldLayoutId id="2147484164" r:id="rId3"/>
    <p:sldLayoutId id="2147484165" r:id="rId4"/>
    <p:sldLayoutId id="2147484166" r:id="rId5"/>
    <p:sldLayoutId id="2147484167" r:id="rId6"/>
    <p:sldLayoutId id="2147484160" r:id="rId7"/>
    <p:sldLayoutId id="2147484168" r:id="rId8"/>
    <p:sldLayoutId id="2147484169" r:id="rId9"/>
    <p:sldLayoutId id="2147484173" r:id="rId10"/>
  </p:sldLayoutIdLst>
  <p:txStyles>
    <p:titleStyle>
      <a:lvl1pPr algn="l" defTabSz="912813" rtl="0" eaLnBrk="0" fontAlgn="base" hangingPunct="0">
        <a:lnSpc>
          <a:spcPct val="85000"/>
        </a:lnSpc>
        <a:spcBef>
          <a:spcPct val="0"/>
        </a:spcBef>
        <a:spcAft>
          <a:spcPct val="0"/>
        </a:spcAft>
        <a:defRPr sz="3200" kern="1200">
          <a:solidFill>
            <a:schemeClr val="tx1"/>
          </a:solidFill>
          <a:latin typeface="+mj-lt"/>
          <a:ea typeface="+mj-ea"/>
          <a:cs typeface="+mj-cs"/>
        </a:defRPr>
      </a:lvl1pPr>
      <a:lvl2pPr algn="l" defTabSz="912813" rtl="0" eaLnBrk="0" fontAlgn="base" hangingPunct="0">
        <a:lnSpc>
          <a:spcPct val="85000"/>
        </a:lnSpc>
        <a:spcBef>
          <a:spcPct val="0"/>
        </a:spcBef>
        <a:spcAft>
          <a:spcPct val="0"/>
        </a:spcAft>
        <a:defRPr sz="3200">
          <a:solidFill>
            <a:schemeClr val="tx1"/>
          </a:solidFill>
          <a:latin typeface="Arial" pitchFamily="34" charset="0"/>
        </a:defRPr>
      </a:lvl2pPr>
      <a:lvl3pPr algn="l" defTabSz="912813" rtl="0" eaLnBrk="0" fontAlgn="base" hangingPunct="0">
        <a:lnSpc>
          <a:spcPct val="85000"/>
        </a:lnSpc>
        <a:spcBef>
          <a:spcPct val="0"/>
        </a:spcBef>
        <a:spcAft>
          <a:spcPct val="0"/>
        </a:spcAft>
        <a:defRPr sz="3200">
          <a:solidFill>
            <a:schemeClr val="tx1"/>
          </a:solidFill>
          <a:latin typeface="Arial" pitchFamily="34" charset="0"/>
        </a:defRPr>
      </a:lvl3pPr>
      <a:lvl4pPr algn="l" defTabSz="912813" rtl="0" eaLnBrk="0" fontAlgn="base" hangingPunct="0">
        <a:lnSpc>
          <a:spcPct val="85000"/>
        </a:lnSpc>
        <a:spcBef>
          <a:spcPct val="0"/>
        </a:spcBef>
        <a:spcAft>
          <a:spcPct val="0"/>
        </a:spcAft>
        <a:defRPr sz="3200">
          <a:solidFill>
            <a:schemeClr val="tx1"/>
          </a:solidFill>
          <a:latin typeface="Arial" pitchFamily="34" charset="0"/>
        </a:defRPr>
      </a:lvl4pPr>
      <a:lvl5pPr algn="l" defTabSz="912813" rtl="0" eaLnBrk="0" fontAlgn="base" hangingPunct="0">
        <a:lnSpc>
          <a:spcPct val="85000"/>
        </a:lnSpc>
        <a:spcBef>
          <a:spcPct val="0"/>
        </a:spcBef>
        <a:spcAft>
          <a:spcPct val="0"/>
        </a:spcAft>
        <a:defRPr sz="3200">
          <a:solidFill>
            <a:schemeClr val="tx1"/>
          </a:solidFill>
          <a:latin typeface="Arial" pitchFamily="34" charset="0"/>
        </a:defRPr>
      </a:lvl5pPr>
      <a:lvl6pPr marL="457200" algn="l" defTabSz="912813" rtl="0" fontAlgn="base">
        <a:lnSpc>
          <a:spcPct val="85000"/>
        </a:lnSpc>
        <a:spcBef>
          <a:spcPct val="0"/>
        </a:spcBef>
        <a:spcAft>
          <a:spcPct val="0"/>
        </a:spcAft>
        <a:defRPr sz="3200">
          <a:solidFill>
            <a:schemeClr val="tx1"/>
          </a:solidFill>
          <a:latin typeface="Arial" pitchFamily="34" charset="0"/>
        </a:defRPr>
      </a:lvl6pPr>
      <a:lvl7pPr marL="914400" algn="l" defTabSz="912813" rtl="0" fontAlgn="base">
        <a:lnSpc>
          <a:spcPct val="85000"/>
        </a:lnSpc>
        <a:spcBef>
          <a:spcPct val="0"/>
        </a:spcBef>
        <a:spcAft>
          <a:spcPct val="0"/>
        </a:spcAft>
        <a:defRPr sz="3200">
          <a:solidFill>
            <a:schemeClr val="tx1"/>
          </a:solidFill>
          <a:latin typeface="Arial" pitchFamily="34" charset="0"/>
        </a:defRPr>
      </a:lvl7pPr>
      <a:lvl8pPr marL="1371600" algn="l" defTabSz="912813" rtl="0" fontAlgn="base">
        <a:lnSpc>
          <a:spcPct val="85000"/>
        </a:lnSpc>
        <a:spcBef>
          <a:spcPct val="0"/>
        </a:spcBef>
        <a:spcAft>
          <a:spcPct val="0"/>
        </a:spcAft>
        <a:defRPr sz="3200">
          <a:solidFill>
            <a:schemeClr val="tx1"/>
          </a:solidFill>
          <a:latin typeface="Arial" pitchFamily="34" charset="0"/>
        </a:defRPr>
      </a:lvl8pPr>
      <a:lvl9pPr marL="1828800" algn="l" defTabSz="912813" rtl="0" fontAlgn="base">
        <a:lnSpc>
          <a:spcPct val="85000"/>
        </a:lnSpc>
        <a:spcBef>
          <a:spcPct val="0"/>
        </a:spcBef>
        <a:spcAft>
          <a:spcPct val="0"/>
        </a:spcAft>
        <a:defRPr sz="3200">
          <a:solidFill>
            <a:schemeClr val="tx1"/>
          </a:solidFill>
          <a:latin typeface="Arial" pitchFamily="34" charset="0"/>
        </a:defRPr>
      </a:lvl9pPr>
    </p:titleStyle>
    <p:bodyStyle>
      <a:lvl1pPr marL="165100" indent="-165100" algn="l" defTabSz="912813" rtl="0" eaLnBrk="0" fontAlgn="base" hangingPunct="0">
        <a:lnSpc>
          <a:spcPct val="90000"/>
        </a:lnSpc>
        <a:spcBef>
          <a:spcPct val="0"/>
        </a:spcBef>
        <a:spcAft>
          <a:spcPts val="600"/>
        </a:spcAft>
        <a:buClr>
          <a:srgbClr val="0098CC"/>
        </a:buClr>
        <a:buFont typeface="Wingdings" pitchFamily="2" charset="2"/>
        <a:buChar char="§"/>
        <a:defRPr sz="2200" kern="1200">
          <a:solidFill>
            <a:srgbClr val="514A46"/>
          </a:solidFill>
          <a:latin typeface="+mn-lt"/>
          <a:ea typeface="+mn-ea"/>
          <a:cs typeface="+mn-cs"/>
        </a:defRPr>
      </a:lvl1pPr>
      <a:lvl2pPr marL="355600" indent="-180975" algn="l" defTabSz="912813" rtl="0" eaLnBrk="0" fontAlgn="base" hangingPunct="0">
        <a:lnSpc>
          <a:spcPct val="90000"/>
        </a:lnSpc>
        <a:spcBef>
          <a:spcPct val="0"/>
        </a:spcBef>
        <a:spcAft>
          <a:spcPts val="600"/>
        </a:spcAft>
        <a:buClr>
          <a:srgbClr val="B70132"/>
        </a:buClr>
        <a:buFont typeface="Wingdings" pitchFamily="2" charset="2"/>
        <a:buChar char="§"/>
        <a:defRPr kern="1200">
          <a:solidFill>
            <a:srgbClr val="514A46"/>
          </a:solidFill>
          <a:latin typeface="+mn-lt"/>
          <a:ea typeface="+mn-ea"/>
          <a:cs typeface="+mn-cs"/>
        </a:defRPr>
      </a:lvl2pPr>
      <a:lvl3pPr marL="536575" indent="-165100" algn="l" defTabSz="912813" rtl="0" eaLnBrk="0" fontAlgn="base" hangingPunct="0">
        <a:lnSpc>
          <a:spcPct val="90000"/>
        </a:lnSpc>
        <a:spcBef>
          <a:spcPct val="0"/>
        </a:spcBef>
        <a:spcAft>
          <a:spcPts val="600"/>
        </a:spcAft>
        <a:buClr>
          <a:schemeClr val="accent2"/>
        </a:buClr>
        <a:buFont typeface="Arial" pitchFamily="34" charset="0"/>
        <a:buChar char="•"/>
        <a:defRPr sz="1600" kern="1200">
          <a:solidFill>
            <a:srgbClr val="514A46"/>
          </a:solidFill>
          <a:latin typeface="+mn-lt"/>
          <a:ea typeface="+mn-ea"/>
          <a:cs typeface="+mn-cs"/>
        </a:defRPr>
      </a:lvl3pPr>
      <a:lvl4pPr marL="711200" indent="-165100" algn="l" defTabSz="912813" rtl="0" eaLnBrk="0" fontAlgn="base" hangingPunct="0">
        <a:lnSpc>
          <a:spcPct val="90000"/>
        </a:lnSpc>
        <a:spcBef>
          <a:spcPct val="0"/>
        </a:spcBef>
        <a:spcAft>
          <a:spcPts val="600"/>
        </a:spcAft>
        <a:buClr>
          <a:schemeClr val="bg2"/>
        </a:buClr>
        <a:buFont typeface="Arial" pitchFamily="34" charset="0"/>
        <a:buChar char="–"/>
        <a:defRPr sz="1400" kern="1200">
          <a:solidFill>
            <a:srgbClr val="514A46"/>
          </a:solidFill>
          <a:latin typeface="+mn-lt"/>
          <a:ea typeface="+mn-ea"/>
          <a:cs typeface="+mn-cs"/>
        </a:defRPr>
      </a:lvl4pPr>
      <a:lvl5pPr marL="1608138" indent="-192088" algn="l" defTabSz="912813" rtl="0" eaLnBrk="0" fontAlgn="base" hangingPunct="0">
        <a:spcBef>
          <a:spcPct val="0"/>
        </a:spcBef>
        <a:spcAft>
          <a:spcPct val="0"/>
        </a:spcAft>
        <a:buClr>
          <a:srgbClr val="B1B1B1"/>
        </a:buClr>
        <a:buFont typeface="Arial" pitchFamily="34" charset="0"/>
        <a:buChar char="–"/>
        <a:defRPr sz="1700" kern="1200">
          <a:solidFill>
            <a:srgbClr val="494949"/>
          </a:solidFill>
          <a:latin typeface="+mn-lt"/>
          <a:ea typeface="+mn-ea"/>
          <a:cs typeface="+mn-cs"/>
        </a:defRPr>
      </a:lvl5pPr>
      <a:lvl6pPr marL="2514441"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12"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83"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54"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42" rtl="0" eaLnBrk="1" latinLnBrk="0" hangingPunct="1">
        <a:defRPr sz="1800" kern="1200">
          <a:solidFill>
            <a:schemeClr val="tx1"/>
          </a:solidFill>
          <a:latin typeface="+mn-lt"/>
          <a:ea typeface="+mn-ea"/>
          <a:cs typeface="+mn-cs"/>
        </a:defRPr>
      </a:lvl1pPr>
      <a:lvl2pPr marL="457171" algn="l" defTabSz="914342" rtl="0" eaLnBrk="1" latinLnBrk="0" hangingPunct="1">
        <a:defRPr sz="1800" kern="1200">
          <a:solidFill>
            <a:schemeClr val="tx1"/>
          </a:solidFill>
          <a:latin typeface="+mn-lt"/>
          <a:ea typeface="+mn-ea"/>
          <a:cs typeface="+mn-cs"/>
        </a:defRPr>
      </a:lvl2pPr>
      <a:lvl3pPr marL="914342" algn="l" defTabSz="914342" rtl="0" eaLnBrk="1" latinLnBrk="0" hangingPunct="1">
        <a:defRPr sz="1800" kern="1200">
          <a:solidFill>
            <a:schemeClr val="tx1"/>
          </a:solidFill>
          <a:latin typeface="+mn-lt"/>
          <a:ea typeface="+mn-ea"/>
          <a:cs typeface="+mn-cs"/>
        </a:defRPr>
      </a:lvl3pPr>
      <a:lvl4pPr marL="1371513" algn="l" defTabSz="914342" rtl="0" eaLnBrk="1" latinLnBrk="0" hangingPunct="1">
        <a:defRPr sz="1800" kern="1200">
          <a:solidFill>
            <a:schemeClr val="tx1"/>
          </a:solidFill>
          <a:latin typeface="+mn-lt"/>
          <a:ea typeface="+mn-ea"/>
          <a:cs typeface="+mn-cs"/>
        </a:defRPr>
      </a:lvl4pPr>
      <a:lvl5pPr marL="1828684" algn="l" defTabSz="914342" rtl="0" eaLnBrk="1" latinLnBrk="0" hangingPunct="1">
        <a:defRPr sz="1800" kern="1200">
          <a:solidFill>
            <a:schemeClr val="tx1"/>
          </a:solidFill>
          <a:latin typeface="+mn-lt"/>
          <a:ea typeface="+mn-ea"/>
          <a:cs typeface="+mn-cs"/>
        </a:defRPr>
      </a:lvl5pPr>
      <a:lvl6pPr marL="2285855" algn="l" defTabSz="914342" rtl="0" eaLnBrk="1" latinLnBrk="0" hangingPunct="1">
        <a:defRPr sz="1800" kern="1200">
          <a:solidFill>
            <a:schemeClr val="tx1"/>
          </a:solidFill>
          <a:latin typeface="+mn-lt"/>
          <a:ea typeface="+mn-ea"/>
          <a:cs typeface="+mn-cs"/>
        </a:defRPr>
      </a:lvl6pPr>
      <a:lvl7pPr marL="2743026" algn="l" defTabSz="914342" rtl="0" eaLnBrk="1" latinLnBrk="0" hangingPunct="1">
        <a:defRPr sz="1800" kern="1200">
          <a:solidFill>
            <a:schemeClr val="tx1"/>
          </a:solidFill>
          <a:latin typeface="+mn-lt"/>
          <a:ea typeface="+mn-ea"/>
          <a:cs typeface="+mn-cs"/>
        </a:defRPr>
      </a:lvl7pPr>
      <a:lvl8pPr marL="3200198" algn="l" defTabSz="914342" rtl="0" eaLnBrk="1" latinLnBrk="0" hangingPunct="1">
        <a:defRPr sz="1800" kern="1200">
          <a:solidFill>
            <a:schemeClr val="tx1"/>
          </a:solidFill>
          <a:latin typeface="+mn-lt"/>
          <a:ea typeface="+mn-ea"/>
          <a:cs typeface="+mn-cs"/>
        </a:defRPr>
      </a:lvl8pPr>
      <a:lvl9pPr marL="3657369" algn="l" defTabSz="91434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54.xml"/><Relationship Id="rId7" Type="http://schemas.openxmlformats.org/officeDocument/2006/relationships/image" Target="../media/image1.emf"/><Relationship Id="rId2" Type="http://schemas.openxmlformats.org/officeDocument/2006/relationships/tags" Target="../tags/tag53.xml"/><Relationship Id="rId1" Type="http://schemas.openxmlformats.org/officeDocument/2006/relationships/vmlDrawing" Target="../drawings/vmlDrawing11.vml"/><Relationship Id="rId6" Type="http://schemas.openxmlformats.org/officeDocument/2006/relationships/oleObject" Target="../embeddings/oleObject18.bin"/><Relationship Id="rId5" Type="http://schemas.openxmlformats.org/officeDocument/2006/relationships/slideLayout" Target="../slideLayouts/slideLayout3.xml"/><Relationship Id="rId4" Type="http://schemas.openxmlformats.org/officeDocument/2006/relationships/tags" Target="../tags/tag5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57.xml"/><Relationship Id="rId7" Type="http://schemas.openxmlformats.org/officeDocument/2006/relationships/oleObject" Target="../embeddings/oleObject19.bin"/><Relationship Id="rId2" Type="http://schemas.openxmlformats.org/officeDocument/2006/relationships/tags" Target="../tags/tag56.xml"/><Relationship Id="rId1" Type="http://schemas.openxmlformats.org/officeDocument/2006/relationships/vmlDrawing" Target="../drawings/vmlDrawing12.vml"/><Relationship Id="rId6" Type="http://schemas.openxmlformats.org/officeDocument/2006/relationships/notesSlide" Target="../notesSlides/notesSlide2.xml"/><Relationship Id="rId5" Type="http://schemas.openxmlformats.org/officeDocument/2006/relationships/slideLayout" Target="../slideLayouts/slideLayout3.xml"/><Relationship Id="rId4" Type="http://schemas.openxmlformats.org/officeDocument/2006/relationships/tags" Target="../tags/tag58.xml"/></Relationships>
</file>

<file path=ppt/slides/_rels/slide5.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60.xml"/><Relationship Id="rId7" Type="http://schemas.openxmlformats.org/officeDocument/2006/relationships/oleObject" Target="../embeddings/oleObject20.bin"/><Relationship Id="rId2" Type="http://schemas.openxmlformats.org/officeDocument/2006/relationships/tags" Target="../tags/tag59.xml"/><Relationship Id="rId1" Type="http://schemas.openxmlformats.org/officeDocument/2006/relationships/vmlDrawing" Target="../drawings/vmlDrawing13.vml"/><Relationship Id="rId6" Type="http://schemas.openxmlformats.org/officeDocument/2006/relationships/notesSlide" Target="../notesSlides/notesSlide3.xml"/><Relationship Id="rId5" Type="http://schemas.openxmlformats.org/officeDocument/2006/relationships/slideLayout" Target="../slideLayouts/slideLayout3.xml"/><Relationship Id="rId4" Type="http://schemas.openxmlformats.org/officeDocument/2006/relationships/tags" Target="../tags/tag61.xml"/></Relationships>
</file>

<file path=ppt/slides/_rels/slide6.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63.xml"/><Relationship Id="rId7" Type="http://schemas.openxmlformats.org/officeDocument/2006/relationships/oleObject" Target="../embeddings/oleObject21.bin"/><Relationship Id="rId2" Type="http://schemas.openxmlformats.org/officeDocument/2006/relationships/tags" Target="../tags/tag62.xml"/><Relationship Id="rId1" Type="http://schemas.openxmlformats.org/officeDocument/2006/relationships/vmlDrawing" Target="../drawings/vmlDrawing14.vml"/><Relationship Id="rId6" Type="http://schemas.openxmlformats.org/officeDocument/2006/relationships/notesSlide" Target="../notesSlides/notesSlide4.xml"/><Relationship Id="rId5" Type="http://schemas.openxmlformats.org/officeDocument/2006/relationships/slideLayout" Target="../slideLayouts/slideLayout3.xml"/><Relationship Id="rId4" Type="http://schemas.openxmlformats.org/officeDocument/2006/relationships/tags" Target="../tags/tag64.xml"/></Relationships>
</file>

<file path=ppt/slides/_rels/slide7.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66.xml"/><Relationship Id="rId7" Type="http://schemas.openxmlformats.org/officeDocument/2006/relationships/oleObject" Target="../embeddings/oleObject22.bin"/><Relationship Id="rId2" Type="http://schemas.openxmlformats.org/officeDocument/2006/relationships/tags" Target="../tags/tag65.xml"/><Relationship Id="rId1" Type="http://schemas.openxmlformats.org/officeDocument/2006/relationships/vmlDrawing" Target="../drawings/vmlDrawing15.vml"/><Relationship Id="rId6" Type="http://schemas.openxmlformats.org/officeDocument/2006/relationships/notesSlide" Target="../notesSlides/notesSlide5.xml"/><Relationship Id="rId5" Type="http://schemas.openxmlformats.org/officeDocument/2006/relationships/slideLayout" Target="../slideLayouts/slideLayout3.xml"/><Relationship Id="rId4" Type="http://schemas.openxmlformats.org/officeDocument/2006/relationships/tags" Target="../tags/tag67.xml"/></Relationships>
</file>

<file path=ppt/slides/_rels/slide8.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69.xml"/><Relationship Id="rId7" Type="http://schemas.openxmlformats.org/officeDocument/2006/relationships/oleObject" Target="../embeddings/oleObject23.bin"/><Relationship Id="rId2" Type="http://schemas.openxmlformats.org/officeDocument/2006/relationships/tags" Target="../tags/tag68.xml"/><Relationship Id="rId1" Type="http://schemas.openxmlformats.org/officeDocument/2006/relationships/vmlDrawing" Target="../drawings/vmlDrawing16.vml"/><Relationship Id="rId6" Type="http://schemas.openxmlformats.org/officeDocument/2006/relationships/notesSlide" Target="../notesSlides/notesSlide6.xml"/><Relationship Id="rId5" Type="http://schemas.openxmlformats.org/officeDocument/2006/relationships/slideLayout" Target="../slideLayouts/slideLayout3.xml"/><Relationship Id="rId4" Type="http://schemas.openxmlformats.org/officeDocument/2006/relationships/tags" Target="../tags/tag70.xml"/></Relationships>
</file>

<file path=ppt/slides/_rels/slide9.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72.xml"/><Relationship Id="rId7" Type="http://schemas.openxmlformats.org/officeDocument/2006/relationships/oleObject" Target="../embeddings/oleObject24.bin"/><Relationship Id="rId2" Type="http://schemas.openxmlformats.org/officeDocument/2006/relationships/tags" Target="../tags/tag71.xml"/><Relationship Id="rId1" Type="http://schemas.openxmlformats.org/officeDocument/2006/relationships/vmlDrawing" Target="../drawings/vmlDrawing17.vml"/><Relationship Id="rId6" Type="http://schemas.openxmlformats.org/officeDocument/2006/relationships/notesSlide" Target="../notesSlides/notesSlide7.xml"/><Relationship Id="rId5" Type="http://schemas.openxmlformats.org/officeDocument/2006/relationships/slideLayout" Target="../slideLayouts/slideLayout3.xml"/><Relationship Id="rId4" Type="http://schemas.openxmlformats.org/officeDocument/2006/relationships/tags" Target="../tags/tag7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vmlDrawing" Target="../drawings/vmlDrawing18.vml"/><Relationship Id="rId6" Type="http://schemas.openxmlformats.org/officeDocument/2006/relationships/image" Target="../media/image1.emf"/><Relationship Id="rId5" Type="http://schemas.openxmlformats.org/officeDocument/2006/relationships/oleObject" Target="../embeddings/oleObject25.bin"/><Relationship Id="rId4"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tags" Target="../tags/tag77.xml"/><Relationship Id="rId7" Type="http://schemas.openxmlformats.org/officeDocument/2006/relationships/image" Target="../media/image1.emf"/><Relationship Id="rId2" Type="http://schemas.openxmlformats.org/officeDocument/2006/relationships/tags" Target="../tags/tag76.xml"/><Relationship Id="rId1" Type="http://schemas.openxmlformats.org/officeDocument/2006/relationships/vmlDrawing" Target="../drawings/vmlDrawing19.vml"/><Relationship Id="rId6" Type="http://schemas.openxmlformats.org/officeDocument/2006/relationships/oleObject" Target="../embeddings/oleObject26.bin"/><Relationship Id="rId5" Type="http://schemas.openxmlformats.org/officeDocument/2006/relationships/slideLayout" Target="../slideLayouts/slideLayout3.xml"/><Relationship Id="rId4" Type="http://schemas.openxmlformats.org/officeDocument/2006/relationships/tags" Target="../tags/tag78.xml"/></Relationships>
</file>

<file path=ppt/slides/_rels/slide13.xml.rels><?xml version="1.0" encoding="UTF-8" standalone="yes"?>
<Relationships xmlns="http://schemas.openxmlformats.org/package/2006/relationships"><Relationship Id="rId3" Type="http://schemas.openxmlformats.org/officeDocument/2006/relationships/tags" Target="../tags/tag80.xml"/><Relationship Id="rId2" Type="http://schemas.openxmlformats.org/officeDocument/2006/relationships/tags" Target="../tags/tag79.xml"/><Relationship Id="rId1" Type="http://schemas.openxmlformats.org/officeDocument/2006/relationships/vmlDrawing" Target="../drawings/vmlDrawing20.vml"/><Relationship Id="rId6" Type="http://schemas.openxmlformats.org/officeDocument/2006/relationships/image" Target="../media/image1.emf"/><Relationship Id="rId5" Type="http://schemas.openxmlformats.org/officeDocument/2006/relationships/oleObject" Target="../embeddings/oleObject27.bin"/><Relationship Id="rId4"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82.xml"/><Relationship Id="rId7" Type="http://schemas.openxmlformats.org/officeDocument/2006/relationships/oleObject" Target="../embeddings/oleObject28.bin"/><Relationship Id="rId2" Type="http://schemas.openxmlformats.org/officeDocument/2006/relationships/tags" Target="../tags/tag81.xml"/><Relationship Id="rId1" Type="http://schemas.openxmlformats.org/officeDocument/2006/relationships/vmlDrawing" Target="../drawings/vmlDrawing21.vml"/><Relationship Id="rId6" Type="http://schemas.openxmlformats.org/officeDocument/2006/relationships/notesSlide" Target="../notesSlides/notesSlide8.xml"/><Relationship Id="rId5" Type="http://schemas.openxmlformats.org/officeDocument/2006/relationships/slideLayout" Target="../slideLayouts/slideLayout3.xml"/><Relationship Id="rId10" Type="http://schemas.openxmlformats.org/officeDocument/2006/relationships/comments" Target="../comments/comment1.xml"/><Relationship Id="rId4" Type="http://schemas.openxmlformats.org/officeDocument/2006/relationships/tags" Target="../tags/tag83.xml"/><Relationship Id="rId9" Type="http://schemas.openxmlformats.org/officeDocument/2006/relationships/image" Target="../media/image7.jpeg"/></Relationships>
</file>

<file path=ppt/slides/_rels/slide16.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85.xml"/><Relationship Id="rId7" Type="http://schemas.openxmlformats.org/officeDocument/2006/relationships/oleObject" Target="../embeddings/oleObject29.bin"/><Relationship Id="rId2" Type="http://schemas.openxmlformats.org/officeDocument/2006/relationships/tags" Target="../tags/tag84.xml"/><Relationship Id="rId1" Type="http://schemas.openxmlformats.org/officeDocument/2006/relationships/vmlDrawing" Target="../drawings/vmlDrawing22.vml"/><Relationship Id="rId6" Type="http://schemas.openxmlformats.org/officeDocument/2006/relationships/notesSlide" Target="../notesSlides/notesSlide9.xml"/><Relationship Id="rId5" Type="http://schemas.openxmlformats.org/officeDocument/2006/relationships/slideLayout" Target="../slideLayouts/slideLayout3.xml"/><Relationship Id="rId4" Type="http://schemas.openxmlformats.org/officeDocument/2006/relationships/tags" Target="../tags/tag86.xml"/></Relationships>
</file>

<file path=ppt/slides/_rels/slide17.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88.xml"/><Relationship Id="rId7" Type="http://schemas.openxmlformats.org/officeDocument/2006/relationships/oleObject" Target="../embeddings/oleObject30.bin"/><Relationship Id="rId2" Type="http://schemas.openxmlformats.org/officeDocument/2006/relationships/tags" Target="../tags/tag87.xml"/><Relationship Id="rId1" Type="http://schemas.openxmlformats.org/officeDocument/2006/relationships/vmlDrawing" Target="../drawings/vmlDrawing23.vml"/><Relationship Id="rId6" Type="http://schemas.openxmlformats.org/officeDocument/2006/relationships/notesSlide" Target="../notesSlides/notesSlide10.xml"/><Relationship Id="rId5" Type="http://schemas.openxmlformats.org/officeDocument/2006/relationships/slideLayout" Target="../slideLayouts/slideLayout3.xml"/><Relationship Id="rId4" Type="http://schemas.openxmlformats.org/officeDocument/2006/relationships/tags" Target="../tags/tag89.xml"/></Relationships>
</file>

<file path=ppt/slides/_rels/slide18.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91.xml"/><Relationship Id="rId7" Type="http://schemas.openxmlformats.org/officeDocument/2006/relationships/oleObject" Target="../embeddings/oleObject31.bin"/><Relationship Id="rId2" Type="http://schemas.openxmlformats.org/officeDocument/2006/relationships/tags" Target="../tags/tag90.xml"/><Relationship Id="rId1" Type="http://schemas.openxmlformats.org/officeDocument/2006/relationships/vmlDrawing" Target="../drawings/vmlDrawing24.vml"/><Relationship Id="rId6" Type="http://schemas.openxmlformats.org/officeDocument/2006/relationships/notesSlide" Target="../notesSlides/notesSlide11.xml"/><Relationship Id="rId5" Type="http://schemas.openxmlformats.org/officeDocument/2006/relationships/slideLayout" Target="../slideLayouts/slideLayout3.xml"/><Relationship Id="rId4" Type="http://schemas.openxmlformats.org/officeDocument/2006/relationships/tags" Target="../tags/tag92.xml"/></Relationships>
</file>

<file path=ppt/slides/_rels/slide19.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94.xml"/><Relationship Id="rId7" Type="http://schemas.openxmlformats.org/officeDocument/2006/relationships/oleObject" Target="../embeddings/oleObject32.bin"/><Relationship Id="rId2" Type="http://schemas.openxmlformats.org/officeDocument/2006/relationships/tags" Target="../tags/tag93.xml"/><Relationship Id="rId1" Type="http://schemas.openxmlformats.org/officeDocument/2006/relationships/vmlDrawing" Target="../drawings/vmlDrawing25.vml"/><Relationship Id="rId6" Type="http://schemas.openxmlformats.org/officeDocument/2006/relationships/notesSlide" Target="../notesSlides/notesSlide12.xml"/><Relationship Id="rId5" Type="http://schemas.openxmlformats.org/officeDocument/2006/relationships/slideLayout" Target="../slideLayouts/slideLayout3.xml"/><Relationship Id="rId4" Type="http://schemas.openxmlformats.org/officeDocument/2006/relationships/tags" Target="../tags/tag95.xml"/></Relationships>
</file>

<file path=ppt/slides/_rels/slide20.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97.xml"/><Relationship Id="rId7" Type="http://schemas.openxmlformats.org/officeDocument/2006/relationships/oleObject" Target="../embeddings/oleObject33.bin"/><Relationship Id="rId2" Type="http://schemas.openxmlformats.org/officeDocument/2006/relationships/tags" Target="../tags/tag96.xml"/><Relationship Id="rId1" Type="http://schemas.openxmlformats.org/officeDocument/2006/relationships/vmlDrawing" Target="../drawings/vmlDrawing26.vml"/><Relationship Id="rId6" Type="http://schemas.openxmlformats.org/officeDocument/2006/relationships/notesSlide" Target="../notesSlides/notesSlide13.xml"/><Relationship Id="rId5" Type="http://schemas.openxmlformats.org/officeDocument/2006/relationships/slideLayout" Target="../slideLayouts/slideLayout3.xml"/><Relationship Id="rId4" Type="http://schemas.openxmlformats.org/officeDocument/2006/relationships/tags" Target="../tags/tag98.xml"/></Relationships>
</file>

<file path=ppt/slides/_rels/slide2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00.xml"/><Relationship Id="rId7" Type="http://schemas.openxmlformats.org/officeDocument/2006/relationships/oleObject" Target="../embeddings/oleObject34.bin"/><Relationship Id="rId2" Type="http://schemas.openxmlformats.org/officeDocument/2006/relationships/tags" Target="../tags/tag99.xml"/><Relationship Id="rId1" Type="http://schemas.openxmlformats.org/officeDocument/2006/relationships/vmlDrawing" Target="../drawings/vmlDrawing27.vml"/><Relationship Id="rId6" Type="http://schemas.openxmlformats.org/officeDocument/2006/relationships/notesSlide" Target="../notesSlides/notesSlide14.xml"/><Relationship Id="rId5" Type="http://schemas.openxmlformats.org/officeDocument/2006/relationships/slideLayout" Target="../slideLayouts/slideLayout3.xml"/><Relationship Id="rId4" Type="http://schemas.openxmlformats.org/officeDocument/2006/relationships/tags" Target="../tags/tag101.xml"/></Relationships>
</file>

<file path=ppt/slides/_rels/slide22.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03.xml"/><Relationship Id="rId7" Type="http://schemas.openxmlformats.org/officeDocument/2006/relationships/oleObject" Target="../embeddings/oleObject35.bin"/><Relationship Id="rId2" Type="http://schemas.openxmlformats.org/officeDocument/2006/relationships/tags" Target="../tags/tag102.xml"/><Relationship Id="rId1" Type="http://schemas.openxmlformats.org/officeDocument/2006/relationships/vmlDrawing" Target="../drawings/vmlDrawing28.vml"/><Relationship Id="rId6" Type="http://schemas.openxmlformats.org/officeDocument/2006/relationships/notesSlide" Target="../notesSlides/notesSlide15.xml"/><Relationship Id="rId5" Type="http://schemas.openxmlformats.org/officeDocument/2006/relationships/slideLayout" Target="../slideLayouts/slideLayout3.xml"/><Relationship Id="rId4" Type="http://schemas.openxmlformats.org/officeDocument/2006/relationships/tags" Target="../tags/tag104.xml"/></Relationships>
</file>

<file path=ppt/slides/_rels/slide23.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06.xml"/><Relationship Id="rId7" Type="http://schemas.openxmlformats.org/officeDocument/2006/relationships/oleObject" Target="../embeddings/oleObject36.bin"/><Relationship Id="rId2" Type="http://schemas.openxmlformats.org/officeDocument/2006/relationships/tags" Target="../tags/tag105.xml"/><Relationship Id="rId1" Type="http://schemas.openxmlformats.org/officeDocument/2006/relationships/vmlDrawing" Target="../drawings/vmlDrawing29.vml"/><Relationship Id="rId6" Type="http://schemas.openxmlformats.org/officeDocument/2006/relationships/notesSlide" Target="../notesSlides/notesSlide16.xml"/><Relationship Id="rId5" Type="http://schemas.openxmlformats.org/officeDocument/2006/relationships/slideLayout" Target="../slideLayouts/slideLayout3.xml"/><Relationship Id="rId4" Type="http://schemas.openxmlformats.org/officeDocument/2006/relationships/tags" Target="../tags/tag107.xml"/></Relationships>
</file>

<file path=ppt/slides/_rels/slide24.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09.xml"/><Relationship Id="rId7" Type="http://schemas.openxmlformats.org/officeDocument/2006/relationships/oleObject" Target="../embeddings/oleObject37.bin"/><Relationship Id="rId2" Type="http://schemas.openxmlformats.org/officeDocument/2006/relationships/tags" Target="../tags/tag108.xml"/><Relationship Id="rId1" Type="http://schemas.openxmlformats.org/officeDocument/2006/relationships/vmlDrawing" Target="../drawings/vmlDrawing30.vml"/><Relationship Id="rId6" Type="http://schemas.openxmlformats.org/officeDocument/2006/relationships/notesSlide" Target="../notesSlides/notesSlide17.xml"/><Relationship Id="rId5" Type="http://schemas.openxmlformats.org/officeDocument/2006/relationships/slideLayout" Target="../slideLayouts/slideLayout3.xml"/><Relationship Id="rId4" Type="http://schemas.openxmlformats.org/officeDocument/2006/relationships/tags" Target="../tags/tag110.xml"/></Relationships>
</file>

<file path=ppt/slides/_rels/slide25.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12.xml"/><Relationship Id="rId7" Type="http://schemas.openxmlformats.org/officeDocument/2006/relationships/oleObject" Target="../embeddings/oleObject38.bin"/><Relationship Id="rId2" Type="http://schemas.openxmlformats.org/officeDocument/2006/relationships/tags" Target="../tags/tag111.xml"/><Relationship Id="rId1" Type="http://schemas.openxmlformats.org/officeDocument/2006/relationships/vmlDrawing" Target="../drawings/vmlDrawing31.vml"/><Relationship Id="rId6" Type="http://schemas.openxmlformats.org/officeDocument/2006/relationships/notesSlide" Target="../notesSlides/notesSlide18.xml"/><Relationship Id="rId5" Type="http://schemas.openxmlformats.org/officeDocument/2006/relationships/slideLayout" Target="../slideLayouts/slideLayout3.xml"/><Relationship Id="rId4" Type="http://schemas.openxmlformats.org/officeDocument/2006/relationships/tags" Target="../tags/tag113.xml"/></Relationships>
</file>

<file path=ppt/slides/_rels/slide26.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15.xml"/><Relationship Id="rId7" Type="http://schemas.openxmlformats.org/officeDocument/2006/relationships/oleObject" Target="../embeddings/oleObject39.bin"/><Relationship Id="rId2" Type="http://schemas.openxmlformats.org/officeDocument/2006/relationships/tags" Target="../tags/tag114.xml"/><Relationship Id="rId1" Type="http://schemas.openxmlformats.org/officeDocument/2006/relationships/vmlDrawing" Target="../drawings/vmlDrawing32.vml"/><Relationship Id="rId6" Type="http://schemas.openxmlformats.org/officeDocument/2006/relationships/notesSlide" Target="../notesSlides/notesSlide19.xml"/><Relationship Id="rId5" Type="http://schemas.openxmlformats.org/officeDocument/2006/relationships/slideLayout" Target="../slideLayouts/slideLayout3.xml"/><Relationship Id="rId4" Type="http://schemas.openxmlformats.org/officeDocument/2006/relationships/tags" Target="../tags/tag116.xml"/></Relationships>
</file>

<file path=ppt/slides/_rels/slide27.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18.xml"/><Relationship Id="rId7" Type="http://schemas.openxmlformats.org/officeDocument/2006/relationships/oleObject" Target="../embeddings/oleObject40.bin"/><Relationship Id="rId2" Type="http://schemas.openxmlformats.org/officeDocument/2006/relationships/tags" Target="../tags/tag117.xml"/><Relationship Id="rId1" Type="http://schemas.openxmlformats.org/officeDocument/2006/relationships/vmlDrawing" Target="../drawings/vmlDrawing33.vml"/><Relationship Id="rId6" Type="http://schemas.openxmlformats.org/officeDocument/2006/relationships/notesSlide" Target="../notesSlides/notesSlide20.xml"/><Relationship Id="rId5" Type="http://schemas.openxmlformats.org/officeDocument/2006/relationships/slideLayout" Target="../slideLayouts/slideLayout3.xml"/><Relationship Id="rId4" Type="http://schemas.openxmlformats.org/officeDocument/2006/relationships/tags" Target="../tags/tag119.xml"/></Relationships>
</file>

<file path=ppt/slides/_rels/slide28.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21.xml"/><Relationship Id="rId7" Type="http://schemas.openxmlformats.org/officeDocument/2006/relationships/oleObject" Target="../embeddings/oleObject41.bin"/><Relationship Id="rId2" Type="http://schemas.openxmlformats.org/officeDocument/2006/relationships/tags" Target="../tags/tag120.xml"/><Relationship Id="rId1" Type="http://schemas.openxmlformats.org/officeDocument/2006/relationships/vmlDrawing" Target="../drawings/vmlDrawing34.vml"/><Relationship Id="rId6" Type="http://schemas.openxmlformats.org/officeDocument/2006/relationships/notesSlide" Target="../notesSlides/notesSlide21.xml"/><Relationship Id="rId5" Type="http://schemas.openxmlformats.org/officeDocument/2006/relationships/slideLayout" Target="../slideLayouts/slideLayout3.xml"/><Relationship Id="rId4" Type="http://schemas.openxmlformats.org/officeDocument/2006/relationships/tags" Target="../tags/tag122.xml"/></Relationships>
</file>

<file path=ppt/slides/_rels/slide29.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24.xml"/><Relationship Id="rId7" Type="http://schemas.openxmlformats.org/officeDocument/2006/relationships/oleObject" Target="../embeddings/oleObject42.bin"/><Relationship Id="rId2" Type="http://schemas.openxmlformats.org/officeDocument/2006/relationships/tags" Target="../tags/tag123.xml"/><Relationship Id="rId1" Type="http://schemas.openxmlformats.org/officeDocument/2006/relationships/vmlDrawing" Target="../drawings/vmlDrawing35.vml"/><Relationship Id="rId6" Type="http://schemas.openxmlformats.org/officeDocument/2006/relationships/notesSlide" Target="../notesSlides/notesSlide22.xml"/><Relationship Id="rId5" Type="http://schemas.openxmlformats.org/officeDocument/2006/relationships/slideLayout" Target="../slideLayouts/slideLayout3.xml"/><Relationship Id="rId4" Type="http://schemas.openxmlformats.org/officeDocument/2006/relationships/tags" Target="../tags/tag125.xml"/><Relationship Id="rId9" Type="http://schemas.openxmlformats.org/officeDocument/2006/relationships/comments" Target="../comments/comment2.xml"/></Relationships>
</file>

<file path=ppt/slides/_rels/slide30.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27.xml"/><Relationship Id="rId7" Type="http://schemas.openxmlformats.org/officeDocument/2006/relationships/oleObject" Target="../embeddings/oleObject43.bin"/><Relationship Id="rId2" Type="http://schemas.openxmlformats.org/officeDocument/2006/relationships/tags" Target="../tags/tag126.xml"/><Relationship Id="rId1" Type="http://schemas.openxmlformats.org/officeDocument/2006/relationships/vmlDrawing" Target="../drawings/vmlDrawing36.vml"/><Relationship Id="rId6" Type="http://schemas.openxmlformats.org/officeDocument/2006/relationships/notesSlide" Target="../notesSlides/notesSlide23.xml"/><Relationship Id="rId5" Type="http://schemas.openxmlformats.org/officeDocument/2006/relationships/slideLayout" Target="../slideLayouts/slideLayout3.xml"/><Relationship Id="rId4" Type="http://schemas.openxmlformats.org/officeDocument/2006/relationships/tags" Target="../tags/tag128.xml"/><Relationship Id="rId9" Type="http://schemas.openxmlformats.org/officeDocument/2006/relationships/comments" Target="../comments/comment3.xml"/></Relationships>
</file>

<file path=ppt/slides/_rels/slide3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30.xml"/><Relationship Id="rId7" Type="http://schemas.openxmlformats.org/officeDocument/2006/relationships/oleObject" Target="../embeddings/oleObject44.bin"/><Relationship Id="rId2" Type="http://schemas.openxmlformats.org/officeDocument/2006/relationships/tags" Target="../tags/tag129.xml"/><Relationship Id="rId1" Type="http://schemas.openxmlformats.org/officeDocument/2006/relationships/vmlDrawing" Target="../drawings/vmlDrawing37.vml"/><Relationship Id="rId6" Type="http://schemas.openxmlformats.org/officeDocument/2006/relationships/notesSlide" Target="../notesSlides/notesSlide24.xml"/><Relationship Id="rId5" Type="http://schemas.openxmlformats.org/officeDocument/2006/relationships/slideLayout" Target="../slideLayouts/slideLayout3.xml"/><Relationship Id="rId4" Type="http://schemas.openxmlformats.org/officeDocument/2006/relationships/tags" Target="../tags/tag131.xml"/><Relationship Id="rId9" Type="http://schemas.openxmlformats.org/officeDocument/2006/relationships/comments" Target="../comments/commen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33.xml"/><Relationship Id="rId7" Type="http://schemas.openxmlformats.org/officeDocument/2006/relationships/oleObject" Target="../embeddings/oleObject45.bin"/><Relationship Id="rId2" Type="http://schemas.openxmlformats.org/officeDocument/2006/relationships/tags" Target="../tags/tag132.xml"/><Relationship Id="rId1" Type="http://schemas.openxmlformats.org/officeDocument/2006/relationships/vmlDrawing" Target="../drawings/vmlDrawing38.vml"/><Relationship Id="rId6" Type="http://schemas.openxmlformats.org/officeDocument/2006/relationships/notesSlide" Target="../notesSlides/notesSlide25.xml"/><Relationship Id="rId5" Type="http://schemas.openxmlformats.org/officeDocument/2006/relationships/slideLayout" Target="../slideLayouts/slideLayout3.xml"/><Relationship Id="rId4" Type="http://schemas.openxmlformats.org/officeDocument/2006/relationships/tags" Target="../tags/tag134.xml"/></Relationships>
</file>

<file path=ppt/slides/_rels/slide34.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36.xml"/><Relationship Id="rId7" Type="http://schemas.openxmlformats.org/officeDocument/2006/relationships/oleObject" Target="../embeddings/oleObject46.bin"/><Relationship Id="rId2" Type="http://schemas.openxmlformats.org/officeDocument/2006/relationships/tags" Target="../tags/tag135.xml"/><Relationship Id="rId1" Type="http://schemas.openxmlformats.org/officeDocument/2006/relationships/vmlDrawing" Target="../drawings/vmlDrawing39.vml"/><Relationship Id="rId6" Type="http://schemas.openxmlformats.org/officeDocument/2006/relationships/notesSlide" Target="../notesSlides/notesSlide26.xml"/><Relationship Id="rId5" Type="http://schemas.openxmlformats.org/officeDocument/2006/relationships/slideLayout" Target="../slideLayouts/slideLayout3.xml"/><Relationship Id="rId4" Type="http://schemas.openxmlformats.org/officeDocument/2006/relationships/tags" Target="../tags/tag137.xml"/></Relationships>
</file>

<file path=ppt/slides/_rels/slide35.xml.rels><?xml version="1.0" encoding="UTF-8" standalone="yes"?>
<Relationships xmlns="http://schemas.openxmlformats.org/package/2006/relationships"><Relationship Id="rId3" Type="http://schemas.openxmlformats.org/officeDocument/2006/relationships/tags" Target="../tags/tag139.xml"/><Relationship Id="rId7" Type="http://schemas.openxmlformats.org/officeDocument/2006/relationships/image" Target="../media/image1.emf"/><Relationship Id="rId2" Type="http://schemas.openxmlformats.org/officeDocument/2006/relationships/tags" Target="../tags/tag138.xml"/><Relationship Id="rId1" Type="http://schemas.openxmlformats.org/officeDocument/2006/relationships/vmlDrawing" Target="../drawings/vmlDrawing40.vml"/><Relationship Id="rId6" Type="http://schemas.openxmlformats.org/officeDocument/2006/relationships/oleObject" Target="../embeddings/oleObject47.bin"/><Relationship Id="rId5" Type="http://schemas.openxmlformats.org/officeDocument/2006/relationships/notesSlide" Target="../notesSlides/notesSlide27.xml"/><Relationship Id="rId4"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41.xml"/><Relationship Id="rId7" Type="http://schemas.openxmlformats.org/officeDocument/2006/relationships/oleObject" Target="../embeddings/oleObject48.bin"/><Relationship Id="rId2" Type="http://schemas.openxmlformats.org/officeDocument/2006/relationships/tags" Target="../tags/tag140.xml"/><Relationship Id="rId1" Type="http://schemas.openxmlformats.org/officeDocument/2006/relationships/vmlDrawing" Target="../drawings/vmlDrawing41.vml"/><Relationship Id="rId6" Type="http://schemas.openxmlformats.org/officeDocument/2006/relationships/notesSlide" Target="../notesSlides/notesSlide28.xml"/><Relationship Id="rId5" Type="http://schemas.openxmlformats.org/officeDocument/2006/relationships/slideLayout" Target="../slideLayouts/slideLayout3.xml"/><Relationship Id="rId4" Type="http://schemas.openxmlformats.org/officeDocument/2006/relationships/tags" Target="../tags/tag142.xml"/></Relationships>
</file>

<file path=ppt/slides/_rels/slide38.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44.xml"/><Relationship Id="rId7" Type="http://schemas.openxmlformats.org/officeDocument/2006/relationships/oleObject" Target="../embeddings/oleObject49.bin"/><Relationship Id="rId2" Type="http://schemas.openxmlformats.org/officeDocument/2006/relationships/tags" Target="../tags/tag143.xml"/><Relationship Id="rId1" Type="http://schemas.openxmlformats.org/officeDocument/2006/relationships/vmlDrawing" Target="../drawings/vmlDrawing42.vml"/><Relationship Id="rId6" Type="http://schemas.openxmlformats.org/officeDocument/2006/relationships/notesSlide" Target="../notesSlides/notesSlide29.xml"/><Relationship Id="rId5" Type="http://schemas.openxmlformats.org/officeDocument/2006/relationships/slideLayout" Target="../slideLayouts/slideLayout3.xml"/><Relationship Id="rId4" Type="http://schemas.openxmlformats.org/officeDocument/2006/relationships/tags" Target="../tags/tag145.xml"/></Relationships>
</file>

<file path=ppt/slides/_rels/slide39.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47.xml"/><Relationship Id="rId7" Type="http://schemas.openxmlformats.org/officeDocument/2006/relationships/oleObject" Target="../embeddings/oleObject50.bin"/><Relationship Id="rId2" Type="http://schemas.openxmlformats.org/officeDocument/2006/relationships/tags" Target="../tags/tag146.xml"/><Relationship Id="rId1" Type="http://schemas.openxmlformats.org/officeDocument/2006/relationships/vmlDrawing" Target="../drawings/vmlDrawing43.vml"/><Relationship Id="rId6" Type="http://schemas.openxmlformats.org/officeDocument/2006/relationships/notesSlide" Target="../notesSlides/notesSlide30.xml"/><Relationship Id="rId5" Type="http://schemas.openxmlformats.org/officeDocument/2006/relationships/slideLayout" Target="../slideLayouts/slideLayout3.xml"/><Relationship Id="rId4" Type="http://schemas.openxmlformats.org/officeDocument/2006/relationships/tags" Target="../tags/tag148.xml"/></Relationships>
</file>

<file path=ppt/slides/_rels/slide40.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50.xml"/><Relationship Id="rId7" Type="http://schemas.openxmlformats.org/officeDocument/2006/relationships/oleObject" Target="../embeddings/oleObject51.bin"/><Relationship Id="rId2" Type="http://schemas.openxmlformats.org/officeDocument/2006/relationships/tags" Target="../tags/tag149.xml"/><Relationship Id="rId1" Type="http://schemas.openxmlformats.org/officeDocument/2006/relationships/vmlDrawing" Target="../drawings/vmlDrawing44.vml"/><Relationship Id="rId6" Type="http://schemas.openxmlformats.org/officeDocument/2006/relationships/notesSlide" Target="../notesSlides/notesSlide31.xml"/><Relationship Id="rId5" Type="http://schemas.openxmlformats.org/officeDocument/2006/relationships/slideLayout" Target="../slideLayouts/slideLayout3.xml"/><Relationship Id="rId4" Type="http://schemas.openxmlformats.org/officeDocument/2006/relationships/tags" Target="../tags/tag15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53.xml"/><Relationship Id="rId7" Type="http://schemas.openxmlformats.org/officeDocument/2006/relationships/oleObject" Target="../embeddings/oleObject52.bin"/><Relationship Id="rId2" Type="http://schemas.openxmlformats.org/officeDocument/2006/relationships/tags" Target="../tags/tag152.xml"/><Relationship Id="rId1" Type="http://schemas.openxmlformats.org/officeDocument/2006/relationships/vmlDrawing" Target="../drawings/vmlDrawing45.vml"/><Relationship Id="rId6" Type="http://schemas.openxmlformats.org/officeDocument/2006/relationships/notesSlide" Target="../notesSlides/notesSlide32.xml"/><Relationship Id="rId5" Type="http://schemas.openxmlformats.org/officeDocument/2006/relationships/slideLayout" Target="../slideLayouts/slideLayout3.xml"/><Relationship Id="rId4" Type="http://schemas.openxmlformats.org/officeDocument/2006/relationships/tags" Target="../tags/tag154.xml"/></Relationships>
</file>

<file path=ppt/slides/_rels/slide43.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56.xml"/><Relationship Id="rId7" Type="http://schemas.openxmlformats.org/officeDocument/2006/relationships/oleObject" Target="../embeddings/oleObject53.bin"/><Relationship Id="rId2" Type="http://schemas.openxmlformats.org/officeDocument/2006/relationships/tags" Target="../tags/tag155.xml"/><Relationship Id="rId1" Type="http://schemas.openxmlformats.org/officeDocument/2006/relationships/vmlDrawing" Target="../drawings/vmlDrawing46.vml"/><Relationship Id="rId6" Type="http://schemas.openxmlformats.org/officeDocument/2006/relationships/notesSlide" Target="../notesSlides/notesSlide33.xml"/><Relationship Id="rId5" Type="http://schemas.openxmlformats.org/officeDocument/2006/relationships/slideLayout" Target="../slideLayouts/slideLayout3.xml"/><Relationship Id="rId4" Type="http://schemas.openxmlformats.org/officeDocument/2006/relationships/tags" Target="../tags/tag157.xml"/></Relationships>
</file>

<file path=ppt/slides/_rels/slide44.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59.xml"/><Relationship Id="rId7" Type="http://schemas.openxmlformats.org/officeDocument/2006/relationships/oleObject" Target="../embeddings/oleObject54.bin"/><Relationship Id="rId2" Type="http://schemas.openxmlformats.org/officeDocument/2006/relationships/tags" Target="../tags/tag158.xml"/><Relationship Id="rId1" Type="http://schemas.openxmlformats.org/officeDocument/2006/relationships/vmlDrawing" Target="../drawings/vmlDrawing47.vml"/><Relationship Id="rId6" Type="http://schemas.openxmlformats.org/officeDocument/2006/relationships/notesSlide" Target="../notesSlides/notesSlide34.xml"/><Relationship Id="rId5" Type="http://schemas.openxmlformats.org/officeDocument/2006/relationships/slideLayout" Target="../slideLayouts/slideLayout3.xml"/><Relationship Id="rId4" Type="http://schemas.openxmlformats.org/officeDocument/2006/relationships/tags" Target="../tags/tag160.xml"/></Relationships>
</file>

<file path=ppt/slides/_rels/slide45.xml.rels><?xml version="1.0" encoding="UTF-8" standalone="yes"?>
<Relationships xmlns="http://schemas.openxmlformats.org/package/2006/relationships"><Relationship Id="rId2" Type="http://schemas.openxmlformats.org/officeDocument/2006/relationships/comments" Target="../comments/comment5.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texte 5"/>
          <p:cNvSpPr>
            <a:spLocks noGrp="1"/>
          </p:cNvSpPr>
          <p:nvPr>
            <p:ph type="body" sz="quarter" idx="10"/>
          </p:nvPr>
        </p:nvSpPr>
        <p:spPr>
          <a:xfrm>
            <a:off x="0" y="4184650"/>
            <a:ext cx="9906000" cy="1003300"/>
          </a:xfrm>
        </p:spPr>
        <p:txBody>
          <a:bodyPr/>
          <a:lstStyle/>
          <a:p>
            <a:pPr fontAlgn="auto">
              <a:buClr>
                <a:schemeClr val="accent5"/>
              </a:buClr>
              <a:defRPr/>
            </a:pPr>
            <a:endParaRPr lang="en-US" dirty="0"/>
          </a:p>
        </p:txBody>
      </p:sp>
      <p:sp>
        <p:nvSpPr>
          <p:cNvPr id="7" name="Titre 6"/>
          <p:cNvSpPr>
            <a:spLocks noGrp="1"/>
          </p:cNvSpPr>
          <p:nvPr>
            <p:ph type="title"/>
          </p:nvPr>
        </p:nvSpPr>
        <p:spPr>
          <a:xfrm>
            <a:off x="0" y="3094038"/>
            <a:ext cx="9906000" cy="1031875"/>
          </a:xfrm>
        </p:spPr>
        <p:txBody>
          <a:bodyPr/>
          <a:lstStyle/>
          <a:p>
            <a:pPr fontAlgn="auto">
              <a:spcAft>
                <a:spcPts val="0"/>
              </a:spcAft>
              <a:defRPr/>
            </a:pPr>
            <a:r>
              <a:rPr lang="fr-FR"/>
              <a:t>Le stockage des </a:t>
            </a:r>
            <a:r>
              <a:rPr lang="fr-FR" dirty="0"/>
              <a:t>données en entreprise</a:t>
            </a:r>
          </a:p>
        </p:txBody>
      </p:sp>
      <p:sp>
        <p:nvSpPr>
          <p:cNvPr id="4" name="Espace réservé du texte 5"/>
          <p:cNvSpPr txBox="1">
            <a:spLocks/>
          </p:cNvSpPr>
          <p:nvPr/>
        </p:nvSpPr>
        <p:spPr bwMode="auto">
          <a:xfrm>
            <a:off x="6935638" y="204998"/>
            <a:ext cx="2970362" cy="46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36000" tIns="36000" rIns="360000" bIns="36000" numCol="1" rtlCol="0" anchor="t" anchorCtr="0" compatLnSpc="1">
            <a:prstTxWarp prst="textNoShape">
              <a:avLst/>
            </a:prstTxWarp>
            <a:noAutofit/>
          </a:bodyPr>
          <a:lstStyle>
            <a:lvl1pPr marL="361950" indent="0" algn="l" defTabSz="995690" rtl="0" eaLnBrk="1" fontAlgn="base" latinLnBrk="0" hangingPunct="1">
              <a:lnSpc>
                <a:spcPct val="90000"/>
              </a:lnSpc>
              <a:spcBef>
                <a:spcPts val="0"/>
              </a:spcBef>
              <a:spcAft>
                <a:spcPts val="600"/>
              </a:spcAft>
              <a:buClr>
                <a:srgbClr val="0098CC"/>
              </a:buClr>
              <a:buFontTx/>
              <a:buNone/>
              <a:defRPr lang="fr-FR" sz="2400" b="0" kern="1200" baseline="0" smtClean="0">
                <a:solidFill>
                  <a:schemeClr val="bg1"/>
                </a:solidFill>
                <a:effectLst>
                  <a:outerShdw blurRad="38100" dist="38100" dir="2700000" algn="tl">
                    <a:srgbClr val="000000">
                      <a:alpha val="43137"/>
                    </a:srgbClr>
                  </a:outerShdw>
                </a:effectLst>
                <a:latin typeface="+mn-lt"/>
                <a:ea typeface="+mn-ea"/>
                <a:cs typeface="+mn-cs"/>
              </a:defRPr>
            </a:lvl1pPr>
            <a:lvl2pPr marL="355600" indent="-180975" algn="l" defTabSz="912813" rtl="0" eaLnBrk="0" fontAlgn="base" hangingPunct="0">
              <a:lnSpc>
                <a:spcPct val="90000"/>
              </a:lnSpc>
              <a:spcBef>
                <a:spcPct val="0"/>
              </a:spcBef>
              <a:spcAft>
                <a:spcPts val="600"/>
              </a:spcAft>
              <a:buClr>
                <a:srgbClr val="B70132"/>
              </a:buClr>
              <a:buFont typeface="Wingdings" pitchFamily="2" charset="2"/>
              <a:buChar char="§"/>
              <a:defRPr kern="1200">
                <a:solidFill>
                  <a:srgbClr val="514A46"/>
                </a:solidFill>
                <a:latin typeface="+mn-lt"/>
                <a:ea typeface="+mn-ea"/>
                <a:cs typeface="+mn-cs"/>
              </a:defRPr>
            </a:lvl2pPr>
            <a:lvl3pPr marL="536575" indent="-165100" algn="l" defTabSz="912813" rtl="0" eaLnBrk="0" fontAlgn="base" hangingPunct="0">
              <a:lnSpc>
                <a:spcPct val="90000"/>
              </a:lnSpc>
              <a:spcBef>
                <a:spcPct val="0"/>
              </a:spcBef>
              <a:spcAft>
                <a:spcPts val="600"/>
              </a:spcAft>
              <a:buClr>
                <a:schemeClr val="accent2"/>
              </a:buClr>
              <a:buFont typeface="Arial" pitchFamily="34" charset="0"/>
              <a:buChar char="•"/>
              <a:defRPr sz="1600" kern="1200">
                <a:solidFill>
                  <a:srgbClr val="514A46"/>
                </a:solidFill>
                <a:latin typeface="+mn-lt"/>
                <a:ea typeface="+mn-ea"/>
                <a:cs typeface="+mn-cs"/>
              </a:defRPr>
            </a:lvl3pPr>
            <a:lvl4pPr marL="711200" indent="-165100" algn="l" defTabSz="912813" rtl="0" eaLnBrk="0" fontAlgn="base" hangingPunct="0">
              <a:lnSpc>
                <a:spcPct val="90000"/>
              </a:lnSpc>
              <a:spcBef>
                <a:spcPct val="0"/>
              </a:spcBef>
              <a:spcAft>
                <a:spcPts val="600"/>
              </a:spcAft>
              <a:buClr>
                <a:schemeClr val="bg2"/>
              </a:buClr>
              <a:buFont typeface="Arial" pitchFamily="34" charset="0"/>
              <a:buChar char="–"/>
              <a:defRPr sz="1400" kern="1200">
                <a:solidFill>
                  <a:srgbClr val="514A46"/>
                </a:solidFill>
                <a:latin typeface="+mn-lt"/>
                <a:ea typeface="+mn-ea"/>
                <a:cs typeface="+mn-cs"/>
              </a:defRPr>
            </a:lvl4pPr>
            <a:lvl5pPr marL="1608138" indent="-192088" algn="l" defTabSz="912813" rtl="0" eaLnBrk="0" fontAlgn="base" hangingPunct="0">
              <a:spcBef>
                <a:spcPct val="0"/>
              </a:spcBef>
              <a:spcAft>
                <a:spcPct val="0"/>
              </a:spcAft>
              <a:buClr>
                <a:srgbClr val="B1B1B1"/>
              </a:buClr>
              <a:buFont typeface="Arial" pitchFamily="34" charset="0"/>
              <a:buChar char="–"/>
              <a:defRPr sz="1700" kern="1200">
                <a:solidFill>
                  <a:srgbClr val="494949"/>
                </a:solidFill>
                <a:latin typeface="+mn-lt"/>
                <a:ea typeface="+mn-ea"/>
                <a:cs typeface="+mn-cs"/>
              </a:defRPr>
            </a:lvl5pPr>
            <a:lvl6pPr marL="2514441"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12"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83"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54"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buClr>
                <a:schemeClr val="accent5"/>
              </a:buClr>
              <a:defRPr/>
            </a:pPr>
            <a:r>
              <a:rPr lang="en-US" sz="1800" dirty="0">
                <a:solidFill>
                  <a:schemeClr val="tx1"/>
                </a:solidFill>
              </a:rPr>
              <a:t>Rémy LAGARRIGUE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1293" name="think-cell Slide" r:id="rId6" imgW="360" imgH="360" progId="">
                  <p:embed/>
                </p:oleObj>
              </mc:Choice>
              <mc:Fallback>
                <p:oleObj name="think-cell Slide" r:id="rId6" imgW="360" imgH="360" progId="">
                  <p:embed/>
                  <p:pic>
                    <p:nvPicPr>
                      <p:cNvPr id="0"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Sommaire</a:t>
            </a:r>
            <a:endParaRPr lang="en-US" altLang="fr-FR" dirty="0"/>
          </a:p>
        </p:txBody>
      </p:sp>
      <p:sp>
        <p:nvSpPr>
          <p:cNvPr id="17412" name="Espace réservé du contenu 2"/>
          <p:cNvSpPr>
            <a:spLocks noGrp="1"/>
          </p:cNvSpPr>
          <p:nvPr>
            <p:ph idx="1"/>
            <p:custDataLst>
              <p:tags r:id="rId4"/>
            </p:custDataLst>
          </p:nvPr>
        </p:nvSpPr>
        <p:spPr>
          <a:xfrm>
            <a:off x="323850" y="1342239"/>
            <a:ext cx="9582150" cy="3884102"/>
          </a:xfrm>
        </p:spPr>
        <p:txBody>
          <a:bodyPr/>
          <a:lstStyle/>
          <a:p>
            <a:pPr marL="0" marR="0">
              <a:spcBef>
                <a:spcPts val="0"/>
              </a:spcBef>
              <a:spcAft>
                <a:spcPts val="0"/>
              </a:spcAft>
              <a:tabLst>
                <a:tab pos="270510" algn="l"/>
              </a:tabLst>
            </a:pPr>
            <a:r>
              <a:rPr lang="fr-FR" sz="1800" b="1" dirty="0">
                <a:effectLst/>
                <a:latin typeface="Calibri" panose="020F0502020204030204" pitchFamily="34" charset="0"/>
                <a:ea typeface="Times New Roman" panose="02020603050405020304" pitchFamily="18" charset="0"/>
              </a:rPr>
              <a:t>Le rôle des données dans l’entreprise</a:t>
            </a:r>
            <a:endParaRPr lang="en-US" sz="1800" dirty="0">
              <a:effectLst/>
              <a:latin typeface="Times New Roman" panose="02020603050405020304" pitchFamily="18" charset="0"/>
              <a:ea typeface="Times New Roman" panose="02020603050405020304" pitchFamily="18" charset="0"/>
            </a:endParaRPr>
          </a:p>
          <a:p>
            <a:pPr marL="190500" lvl="1">
              <a:spcBef>
                <a:spcPts val="0"/>
              </a:spcBef>
              <a:spcAft>
                <a:spcPts val="0"/>
              </a:spcAft>
              <a:tabLst>
                <a:tab pos="270510" algn="l"/>
              </a:tabLst>
            </a:pPr>
            <a:r>
              <a:rPr lang="fr-FR" sz="1400" dirty="0">
                <a:effectLst/>
                <a:latin typeface="Calibri" panose="020F0502020204030204" pitchFamily="34" charset="0"/>
                <a:ea typeface="Times New Roman" panose="02020603050405020304" pitchFamily="18" charset="0"/>
              </a:rPr>
              <a:t>Les données : l’ADN de l’entreprise</a:t>
            </a:r>
            <a:endParaRPr lang="en-US" sz="1400" dirty="0">
              <a:effectLst/>
              <a:latin typeface="Times New Roman" panose="02020603050405020304" pitchFamily="18" charset="0"/>
              <a:ea typeface="Times New Roman" panose="02020603050405020304" pitchFamily="18" charset="0"/>
            </a:endParaRPr>
          </a:p>
          <a:p>
            <a:pPr marL="0" marR="0">
              <a:spcBef>
                <a:spcPts val="0"/>
              </a:spcBef>
              <a:spcAft>
                <a:spcPts val="0"/>
              </a:spcAft>
              <a:tabLst>
                <a:tab pos="270510" algn="l"/>
              </a:tabLst>
            </a:pPr>
            <a:r>
              <a:rPr lang="fr-FR" sz="1800" b="1" dirty="0">
                <a:effectLst/>
                <a:latin typeface="Calibri" panose="020F0502020204030204" pitchFamily="34" charset="0"/>
                <a:ea typeface="Times New Roman" panose="02020603050405020304" pitchFamily="18" charset="0"/>
              </a:rPr>
              <a:t>Les différents types de stockage</a:t>
            </a:r>
            <a:endParaRPr lang="en-US" sz="1800" dirty="0">
              <a:effectLst/>
              <a:latin typeface="Times New Roman" panose="02020603050405020304" pitchFamily="18" charset="0"/>
              <a:ea typeface="Times New Roman" panose="02020603050405020304" pitchFamily="18" charset="0"/>
            </a:endParaRPr>
          </a:p>
          <a:p>
            <a:pPr marL="190500" lvl="1">
              <a:spcBef>
                <a:spcPts val="0"/>
              </a:spcBef>
              <a:spcAft>
                <a:spcPts val="0"/>
              </a:spcAft>
              <a:tabLst>
                <a:tab pos="270510" algn="l"/>
              </a:tabLst>
            </a:pPr>
            <a:r>
              <a:rPr lang="fr-FR" sz="1400" dirty="0">
                <a:effectLst/>
                <a:latin typeface="Calibri" panose="020F0502020204030204" pitchFamily="34" charset="0"/>
                <a:ea typeface="Times New Roman" panose="02020603050405020304" pitchFamily="18" charset="0"/>
              </a:rPr>
              <a:t>Le stockage de fichiers à plat : Pour quels usages ?</a:t>
            </a:r>
            <a:endParaRPr lang="en-US" sz="1400" dirty="0">
              <a:effectLst/>
              <a:latin typeface="Times New Roman" panose="02020603050405020304" pitchFamily="18" charset="0"/>
              <a:ea typeface="Times New Roman" panose="02020603050405020304" pitchFamily="18" charset="0"/>
            </a:endParaRPr>
          </a:p>
          <a:p>
            <a:pPr marL="190500" lvl="1">
              <a:spcBef>
                <a:spcPts val="0"/>
              </a:spcBef>
              <a:spcAft>
                <a:spcPts val="0"/>
              </a:spcAft>
              <a:tabLst>
                <a:tab pos="270510" algn="l"/>
              </a:tabLst>
            </a:pPr>
            <a:r>
              <a:rPr lang="fr-FR" sz="1400" dirty="0">
                <a:effectLst/>
                <a:latin typeface="Calibri" panose="020F0502020204030204" pitchFamily="34" charset="0"/>
                <a:ea typeface="Times New Roman" panose="02020603050405020304" pitchFamily="18" charset="0"/>
              </a:rPr>
              <a:t>Les bases de données : Pour quels usages ?</a:t>
            </a:r>
            <a:endParaRPr lang="en-US" sz="1400" dirty="0">
              <a:effectLst/>
              <a:latin typeface="Times New Roman" panose="02020603050405020304" pitchFamily="18" charset="0"/>
              <a:ea typeface="Times New Roman" panose="02020603050405020304" pitchFamily="18" charset="0"/>
            </a:endParaRPr>
          </a:p>
          <a:p>
            <a:pPr marL="0" marR="0">
              <a:spcBef>
                <a:spcPts val="0"/>
              </a:spcBef>
              <a:spcAft>
                <a:spcPts val="0"/>
              </a:spcAft>
              <a:tabLst>
                <a:tab pos="270510" algn="l"/>
              </a:tabLst>
            </a:pPr>
            <a:r>
              <a:rPr lang="fr-FR" sz="1800" b="1" dirty="0">
                <a:effectLst/>
                <a:latin typeface="Calibri" panose="020F0502020204030204" pitchFamily="34" charset="0"/>
                <a:ea typeface="Times New Roman" panose="02020603050405020304" pitchFamily="18" charset="0"/>
              </a:rPr>
              <a:t>Le stockage On </a:t>
            </a:r>
            <a:r>
              <a:rPr lang="fr-FR" sz="1800" b="1" dirty="0" err="1">
                <a:effectLst/>
                <a:latin typeface="Calibri" panose="020F0502020204030204" pitchFamily="34" charset="0"/>
                <a:ea typeface="Times New Roman" panose="02020603050405020304" pitchFamily="18" charset="0"/>
              </a:rPr>
              <a:t>Premise</a:t>
            </a:r>
            <a:endParaRPr lang="en-US" sz="1800" dirty="0">
              <a:effectLst/>
              <a:latin typeface="Times New Roman" panose="02020603050405020304" pitchFamily="18" charset="0"/>
              <a:ea typeface="Times New Roman" panose="02020603050405020304" pitchFamily="18" charset="0"/>
            </a:endParaRPr>
          </a:p>
          <a:p>
            <a:pPr marL="190500" lvl="1">
              <a:spcBef>
                <a:spcPts val="0"/>
              </a:spcBef>
              <a:spcAft>
                <a:spcPts val="0"/>
              </a:spcAft>
              <a:tabLst>
                <a:tab pos="270510" algn="l"/>
              </a:tabLst>
            </a:pPr>
            <a:r>
              <a:rPr lang="fr-FR" sz="1400" dirty="0">
                <a:effectLst/>
                <a:latin typeface="Calibri" panose="020F0502020204030204" pitchFamily="34" charset="0"/>
                <a:ea typeface="Times New Roman" panose="02020603050405020304" pitchFamily="18" charset="0"/>
              </a:rPr>
              <a:t>Les baies de disques : Fonctionnement et positionnement des acteurs</a:t>
            </a:r>
            <a:endParaRPr lang="en-US" sz="1400" dirty="0">
              <a:effectLst/>
              <a:latin typeface="Times New Roman" panose="02020603050405020304" pitchFamily="18" charset="0"/>
              <a:ea typeface="Times New Roman" panose="02020603050405020304" pitchFamily="18" charset="0"/>
            </a:endParaRPr>
          </a:p>
          <a:p>
            <a:pPr marL="190500" lvl="1">
              <a:spcBef>
                <a:spcPts val="0"/>
              </a:spcBef>
              <a:spcAft>
                <a:spcPts val="0"/>
              </a:spcAft>
              <a:tabLst>
                <a:tab pos="270510" algn="l"/>
              </a:tabLst>
            </a:pPr>
            <a:r>
              <a:rPr lang="fr-FR" sz="1400" dirty="0">
                <a:effectLst/>
                <a:latin typeface="Calibri" panose="020F0502020204030204" pitchFamily="34" charset="0"/>
                <a:ea typeface="Times New Roman" panose="02020603050405020304" pitchFamily="18" charset="0"/>
              </a:rPr>
              <a:t>Les RAID : Les différents types de RAIDS et leurs avantages/inconvénients</a:t>
            </a:r>
            <a:endParaRPr lang="en-US" sz="1400" dirty="0">
              <a:effectLst/>
              <a:latin typeface="Times New Roman" panose="02020603050405020304" pitchFamily="18" charset="0"/>
              <a:ea typeface="Times New Roman" panose="02020603050405020304" pitchFamily="18" charset="0"/>
            </a:endParaRPr>
          </a:p>
          <a:p>
            <a:pPr marL="190500" lvl="1">
              <a:spcBef>
                <a:spcPts val="0"/>
              </a:spcBef>
              <a:spcAft>
                <a:spcPts val="0"/>
              </a:spcAft>
              <a:tabLst>
                <a:tab pos="270510" algn="l"/>
              </a:tabLst>
            </a:pPr>
            <a:r>
              <a:rPr lang="fr-FR" sz="1400" dirty="0">
                <a:effectLst/>
                <a:latin typeface="Calibri" panose="020F0502020204030204" pitchFamily="34" charset="0"/>
                <a:ea typeface="Times New Roman" panose="02020603050405020304" pitchFamily="18" charset="0"/>
              </a:rPr>
              <a:t>Les différences SAN/NAS dans une baie de stockage</a:t>
            </a:r>
            <a:endParaRPr lang="en-US" sz="1400" dirty="0">
              <a:effectLst/>
              <a:latin typeface="Times New Roman" panose="02020603050405020304" pitchFamily="18" charset="0"/>
              <a:ea typeface="Times New Roman" panose="02020603050405020304" pitchFamily="18" charset="0"/>
            </a:endParaRPr>
          </a:p>
          <a:p>
            <a:pPr marL="190500" lvl="1">
              <a:spcBef>
                <a:spcPts val="0"/>
              </a:spcBef>
              <a:spcAft>
                <a:spcPts val="0"/>
              </a:spcAft>
              <a:tabLst>
                <a:tab pos="270510" algn="l"/>
              </a:tabLst>
            </a:pPr>
            <a:r>
              <a:rPr lang="fr-FR" sz="1400" dirty="0">
                <a:effectLst/>
                <a:latin typeface="Calibri" panose="020F0502020204030204" pitchFamily="34" charset="0"/>
                <a:ea typeface="Times New Roman" panose="02020603050405020304" pitchFamily="18" charset="0"/>
              </a:rPr>
              <a:t>Le réseau SAN, le Zoning, le Lun </a:t>
            </a:r>
            <a:r>
              <a:rPr lang="fr-FR" sz="1400" dirty="0" err="1">
                <a:effectLst/>
                <a:latin typeface="Calibri" panose="020F0502020204030204" pitchFamily="34" charset="0"/>
                <a:ea typeface="Times New Roman" panose="02020603050405020304" pitchFamily="18" charset="0"/>
              </a:rPr>
              <a:t>Masking</a:t>
            </a:r>
            <a:endParaRPr lang="en-US" sz="1400" dirty="0">
              <a:effectLst/>
              <a:latin typeface="Times New Roman" panose="02020603050405020304" pitchFamily="18" charset="0"/>
              <a:ea typeface="Times New Roman" panose="02020603050405020304" pitchFamily="18" charset="0"/>
            </a:endParaRPr>
          </a:p>
          <a:p>
            <a:pPr marL="0" marR="0">
              <a:spcBef>
                <a:spcPts val="0"/>
              </a:spcBef>
              <a:spcAft>
                <a:spcPts val="0"/>
              </a:spcAft>
              <a:tabLst>
                <a:tab pos="270510" algn="l"/>
              </a:tabLst>
            </a:pPr>
            <a:r>
              <a:rPr lang="fr-FR" sz="1800" b="1" dirty="0">
                <a:effectLst/>
                <a:latin typeface="Calibri" panose="020F0502020204030204" pitchFamily="34" charset="0"/>
                <a:ea typeface="Times New Roman" panose="02020603050405020304" pitchFamily="18" charset="0"/>
              </a:rPr>
              <a:t>Le stockage Online</a:t>
            </a:r>
            <a:endParaRPr lang="en-US" sz="1800" dirty="0">
              <a:effectLst/>
              <a:latin typeface="Times New Roman" panose="02020603050405020304" pitchFamily="18" charset="0"/>
              <a:ea typeface="Times New Roman" panose="02020603050405020304" pitchFamily="18" charset="0"/>
            </a:endParaRPr>
          </a:p>
          <a:p>
            <a:pPr marL="190500" lvl="1">
              <a:spcBef>
                <a:spcPts val="0"/>
              </a:spcBef>
              <a:spcAft>
                <a:spcPts val="0"/>
              </a:spcAft>
              <a:tabLst>
                <a:tab pos="270510" algn="l"/>
              </a:tabLst>
            </a:pPr>
            <a:r>
              <a:rPr lang="fr-FR" sz="1400" dirty="0">
                <a:effectLst/>
                <a:latin typeface="Calibri" panose="020F0502020204030204" pitchFamily="34" charset="0"/>
                <a:ea typeface="Times New Roman" panose="02020603050405020304" pitchFamily="18" charset="0"/>
              </a:rPr>
              <a:t>Les acteurs du marché : Les volumétries proposées et leurs coûts</a:t>
            </a:r>
            <a:endParaRPr lang="en-US" sz="1400" dirty="0">
              <a:effectLst/>
              <a:latin typeface="Times New Roman" panose="02020603050405020304" pitchFamily="18" charset="0"/>
              <a:ea typeface="Times New Roman" panose="02020603050405020304" pitchFamily="18" charset="0"/>
            </a:endParaRPr>
          </a:p>
          <a:p>
            <a:pPr marL="190500" lvl="1">
              <a:spcBef>
                <a:spcPts val="0"/>
              </a:spcBef>
              <a:spcAft>
                <a:spcPts val="0"/>
              </a:spcAft>
              <a:tabLst>
                <a:tab pos="270510" algn="l"/>
              </a:tabLst>
            </a:pPr>
            <a:r>
              <a:rPr lang="fr-FR" sz="1400" dirty="0">
                <a:effectLst/>
                <a:latin typeface="Calibri" panose="020F0502020204030204" pitchFamily="34" charset="0"/>
                <a:ea typeface="Times New Roman" panose="02020603050405020304" pitchFamily="18" charset="0"/>
              </a:rPr>
              <a:t>Le stockage en mode IaaS</a:t>
            </a:r>
            <a:endParaRPr lang="en-US" sz="1400" dirty="0">
              <a:effectLst/>
              <a:latin typeface="Times New Roman" panose="02020603050405020304" pitchFamily="18" charset="0"/>
              <a:ea typeface="Times New Roman" panose="02020603050405020304" pitchFamily="18" charset="0"/>
            </a:endParaRPr>
          </a:p>
          <a:p>
            <a:pPr marL="190500" lvl="1">
              <a:spcBef>
                <a:spcPts val="0"/>
              </a:spcBef>
              <a:spcAft>
                <a:spcPts val="0"/>
              </a:spcAft>
              <a:tabLst>
                <a:tab pos="270510" algn="l"/>
              </a:tabLst>
            </a:pPr>
            <a:r>
              <a:rPr lang="fr-FR" sz="1400" dirty="0">
                <a:effectLst/>
                <a:latin typeface="Calibri" panose="020F0502020204030204" pitchFamily="34" charset="0"/>
                <a:ea typeface="Times New Roman" panose="02020603050405020304" pitchFamily="18" charset="0"/>
              </a:rPr>
              <a:t>Le stockage en mode PaaS</a:t>
            </a:r>
            <a:endParaRPr lang="en-US" sz="1400" dirty="0">
              <a:effectLst/>
              <a:latin typeface="Times New Roman" panose="02020603050405020304" pitchFamily="18" charset="0"/>
              <a:ea typeface="Times New Roman" panose="02020603050405020304" pitchFamily="18" charset="0"/>
            </a:endParaRPr>
          </a:p>
          <a:p>
            <a:pPr marL="190500" lvl="1">
              <a:spcBef>
                <a:spcPts val="0"/>
              </a:spcBef>
              <a:spcAft>
                <a:spcPts val="0"/>
              </a:spcAft>
              <a:tabLst>
                <a:tab pos="270510" algn="l"/>
              </a:tabLst>
            </a:pPr>
            <a:r>
              <a:rPr lang="fr-FR" sz="1400" dirty="0">
                <a:effectLst/>
                <a:latin typeface="Calibri" panose="020F0502020204030204" pitchFamily="34" charset="0"/>
                <a:ea typeface="Times New Roman" panose="02020603050405020304" pitchFamily="18" charset="0"/>
              </a:rPr>
              <a:t>Le stockage en mode SaaS</a:t>
            </a:r>
            <a:endParaRPr lang="en-US" sz="1400" dirty="0">
              <a:effectLst/>
              <a:latin typeface="Times New Roman" panose="02020603050405020304" pitchFamily="18" charset="0"/>
              <a:ea typeface="Times New Roman" panose="02020603050405020304" pitchFamily="18" charset="0"/>
            </a:endParaRPr>
          </a:p>
          <a:p>
            <a:pPr marL="0" marR="0">
              <a:spcBef>
                <a:spcPts val="0"/>
              </a:spcBef>
              <a:spcAft>
                <a:spcPts val="0"/>
              </a:spcAft>
              <a:tabLst>
                <a:tab pos="270510" algn="l"/>
              </a:tabLst>
            </a:pPr>
            <a:r>
              <a:rPr lang="fr-FR" sz="1800" b="1" dirty="0">
                <a:effectLst/>
                <a:latin typeface="Calibri" panose="020F0502020204030204" pitchFamily="34" charset="0"/>
                <a:ea typeface="Times New Roman" panose="02020603050405020304" pitchFamily="18" charset="0"/>
              </a:rPr>
              <a:t>Sécurité des données</a:t>
            </a:r>
            <a:endParaRPr lang="en-US" sz="1800" dirty="0">
              <a:effectLst/>
              <a:latin typeface="Times New Roman" panose="02020603050405020304" pitchFamily="18" charset="0"/>
              <a:ea typeface="Times New Roman" panose="02020603050405020304" pitchFamily="18" charset="0"/>
            </a:endParaRPr>
          </a:p>
          <a:p>
            <a:pPr marL="190500" lvl="1">
              <a:spcBef>
                <a:spcPts val="0"/>
              </a:spcBef>
              <a:spcAft>
                <a:spcPts val="0"/>
              </a:spcAft>
              <a:tabLst>
                <a:tab pos="270510" algn="l"/>
              </a:tabLst>
            </a:pPr>
            <a:r>
              <a:rPr lang="fr-FR" sz="1400" dirty="0">
                <a:effectLst/>
                <a:latin typeface="Calibri" panose="020F0502020204030204" pitchFamily="34" charset="0"/>
                <a:ea typeface="Times New Roman" panose="02020603050405020304" pitchFamily="18" charset="0"/>
              </a:rPr>
              <a:t>Les protocoles d’accès, l’intégration avec un annuaire</a:t>
            </a:r>
            <a:endParaRPr lang="en-US" sz="1400" dirty="0">
              <a:effectLst/>
              <a:latin typeface="Times New Roman" panose="02020603050405020304" pitchFamily="18" charset="0"/>
              <a:ea typeface="Times New Roman" panose="02020603050405020304" pitchFamily="18" charset="0"/>
            </a:endParaRPr>
          </a:p>
          <a:p>
            <a:pPr marL="190500" lvl="1">
              <a:spcBef>
                <a:spcPts val="0"/>
              </a:spcBef>
              <a:spcAft>
                <a:spcPts val="0"/>
              </a:spcAft>
              <a:tabLst>
                <a:tab pos="270510" algn="l"/>
              </a:tabLst>
            </a:pPr>
            <a:r>
              <a:rPr lang="fr-FR" sz="1400" dirty="0">
                <a:latin typeface="Calibri" panose="020F0502020204030204" pitchFamily="34" charset="0"/>
              </a:rPr>
              <a:t>Gestion de la sécurité des données</a:t>
            </a:r>
            <a:endParaRPr lang="fr-FR" altLang="fr-FR" sz="1400" dirty="0">
              <a:latin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bwMode="auto">
          <a:xfrm>
            <a:off x="0" y="841918"/>
            <a:ext cx="9906000" cy="114324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compatLnSpc="1">
            <a:prstTxWarp prst="textNoShape">
              <a:avLst/>
            </a:prstTxWarp>
          </a:bodyPr>
          <a:lstStyle/>
          <a:p>
            <a:pPr eaLnBrk="1" hangingPunct="1"/>
            <a:r>
              <a:rPr lang="fr-FR" altLang="fr-FR" dirty="0"/>
              <a:t>Que sont les données</a:t>
            </a:r>
            <a:endParaRPr lang="en-US" altLang="fr-FR" dirty="0"/>
          </a:p>
        </p:txBody>
      </p:sp>
    </p:spTree>
    <p:extLst>
      <p:ext uri="{BB962C8B-B14F-4D97-AF65-F5344CB8AC3E}">
        <p14:creationId xmlns:p14="http://schemas.microsoft.com/office/powerpoint/2010/main" val="36327769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1766"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Les données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Les données sont l’entièreté de ce que génère une entreprise. Elles sont collectées, enregistrées puis utilisées. (Ou pas)</a:t>
            </a:r>
          </a:p>
          <a:p>
            <a:pPr marL="0" indent="0" eaLnBrk="1" hangingPunct="1">
              <a:buNone/>
            </a:pPr>
            <a:endParaRPr lang="fr-FR" altLang="fr-FR" dirty="0"/>
          </a:p>
          <a:p>
            <a:pPr marL="0" indent="0" eaLnBrk="1" hangingPunct="1">
              <a:buNone/>
            </a:pPr>
            <a:r>
              <a:rPr lang="fr-FR" altLang="fr-FR" dirty="0"/>
              <a:t>Elles sont au cœur du business d’une entreprise et en reflètent le cœur d’activité.</a:t>
            </a:r>
          </a:p>
          <a:p>
            <a:pPr marL="0" indent="0" eaLnBrk="1" hangingPunct="1">
              <a:buNone/>
            </a:pPr>
            <a:endParaRPr lang="fr-FR" altLang="fr-FR" dirty="0"/>
          </a:p>
          <a:p>
            <a:pPr marL="0" indent="0" eaLnBrk="1" hangingPunct="1">
              <a:buNone/>
            </a:pPr>
            <a:r>
              <a:rPr lang="fr-FR" altLang="fr-FR" dirty="0"/>
              <a:t>Ne pas confondre une information et une données.</a:t>
            </a:r>
          </a:p>
        </p:txBody>
      </p:sp>
    </p:spTree>
    <p:extLst>
      <p:ext uri="{BB962C8B-B14F-4D97-AF65-F5344CB8AC3E}">
        <p14:creationId xmlns:p14="http://schemas.microsoft.com/office/powerpoint/2010/main" val="2406493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3813"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Les données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Générer des données : Par le biais d’une action, manuelle, automatique ou involontaire des données sont générées et existent</a:t>
            </a:r>
          </a:p>
          <a:p>
            <a:pPr marL="0" indent="0" eaLnBrk="1" hangingPunct="1">
              <a:buNone/>
            </a:pPr>
            <a:endParaRPr lang="fr-FR" altLang="fr-FR" dirty="0"/>
          </a:p>
          <a:p>
            <a:pPr marL="0" indent="0" eaLnBrk="1" hangingPunct="1">
              <a:buNone/>
            </a:pPr>
            <a:r>
              <a:rPr lang="fr-FR" altLang="fr-FR" dirty="0"/>
              <a:t>Collecter des données : La collection des données se fait par le biais d’appareil (sondes, capteurs), d’application, …</a:t>
            </a:r>
          </a:p>
          <a:p>
            <a:pPr marL="0" indent="0" eaLnBrk="1" hangingPunct="1">
              <a:buNone/>
            </a:pPr>
            <a:endParaRPr lang="fr-FR" altLang="fr-FR" i="1" dirty="0"/>
          </a:p>
          <a:p>
            <a:pPr marL="0" indent="0" eaLnBrk="1" hangingPunct="1">
              <a:buNone/>
            </a:pPr>
            <a:r>
              <a:rPr lang="fr-FR" altLang="fr-FR" dirty="0"/>
              <a:t>Enregistrer des données : L’enregistrement des données se fait par le biais d’un média de support. (Ce qui nous intéresse ici)</a:t>
            </a:r>
          </a:p>
          <a:p>
            <a:pPr marL="0" indent="0" eaLnBrk="1" hangingPunct="1">
              <a:buNone/>
            </a:pPr>
            <a:endParaRPr lang="fr-FR" altLang="fr-FR" dirty="0"/>
          </a:p>
          <a:p>
            <a:pPr marL="0" indent="0" eaLnBrk="1" hangingPunct="1">
              <a:buNone/>
            </a:pPr>
            <a:r>
              <a:rPr lang="fr-FR" altLang="fr-FR" dirty="0"/>
              <a:t>Utiliser des données : Se fait par le biais d’outil spécifique à cette utilisation. C’est entre autre le métier des data </a:t>
            </a:r>
            <a:r>
              <a:rPr lang="fr-FR" altLang="fr-FR" dirty="0" err="1"/>
              <a:t>scientists</a:t>
            </a:r>
            <a:r>
              <a:rPr lang="fr-FR" altLang="fr-FR" dirty="0"/>
              <a:t>.</a:t>
            </a:r>
          </a:p>
        </p:txBody>
      </p:sp>
    </p:spTree>
    <p:extLst>
      <p:ext uri="{BB962C8B-B14F-4D97-AF65-F5344CB8AC3E}">
        <p14:creationId xmlns:p14="http://schemas.microsoft.com/office/powerpoint/2010/main" val="1832763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4837"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Les types de données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Données directes</a:t>
            </a:r>
          </a:p>
          <a:p>
            <a:pPr marL="0" indent="0" eaLnBrk="1" hangingPunct="1">
              <a:buNone/>
            </a:pPr>
            <a:endParaRPr lang="fr-FR" altLang="fr-FR" dirty="0"/>
          </a:p>
          <a:p>
            <a:pPr marL="0" indent="0" eaLnBrk="1" hangingPunct="1">
              <a:buNone/>
            </a:pPr>
            <a:r>
              <a:rPr lang="fr-FR" altLang="fr-FR" dirty="0"/>
              <a:t>Données indirectes</a:t>
            </a:r>
          </a:p>
          <a:p>
            <a:pPr marL="0" indent="0" eaLnBrk="1" hangingPunct="1">
              <a:buNone/>
            </a:pPr>
            <a:endParaRPr lang="fr-FR" altLang="fr-FR" dirty="0"/>
          </a:p>
          <a:p>
            <a:pPr marL="0" indent="0" eaLnBrk="1" hangingPunct="1">
              <a:buNone/>
            </a:pPr>
            <a:r>
              <a:rPr lang="fr-FR" altLang="fr-FR" dirty="0"/>
              <a:t>Données déduites</a:t>
            </a:r>
          </a:p>
        </p:txBody>
      </p:sp>
    </p:spTree>
    <p:extLst>
      <p:ext uri="{BB962C8B-B14F-4D97-AF65-F5344CB8AC3E}">
        <p14:creationId xmlns:p14="http://schemas.microsoft.com/office/powerpoint/2010/main" val="3003381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2000"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Les données business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Les données business sont celles qui permettent de faire fonctionner une société.</a:t>
            </a:r>
          </a:p>
          <a:p>
            <a:pPr marL="0" indent="0" eaLnBrk="1" hangingPunct="1">
              <a:buNone/>
            </a:pPr>
            <a:endParaRPr lang="fr-FR" altLang="fr-FR" dirty="0"/>
          </a:p>
          <a:p>
            <a:pPr marL="0" indent="0" eaLnBrk="1" hangingPunct="1">
              <a:buNone/>
            </a:pPr>
            <a:r>
              <a:rPr lang="fr-FR" altLang="fr-FR" dirty="0"/>
              <a:t>Elles sont la visualisation de la santé et de l’axe de votre entreprise.</a:t>
            </a:r>
          </a:p>
          <a:p>
            <a:pPr marL="0" indent="0" eaLnBrk="1" hangingPunct="1">
              <a:buNone/>
            </a:pPr>
            <a:endParaRPr lang="fr-FR" altLang="fr-FR" dirty="0"/>
          </a:p>
          <a:p>
            <a:pPr marL="0" indent="0" eaLnBrk="1" hangingPunct="1">
              <a:buNone/>
            </a:pPr>
            <a:r>
              <a:rPr lang="fr-FR" altLang="fr-FR" dirty="0"/>
              <a:t>Données marketing</a:t>
            </a:r>
          </a:p>
          <a:p>
            <a:pPr marL="0" indent="0" eaLnBrk="1" hangingPunct="1">
              <a:buNone/>
            </a:pPr>
            <a:r>
              <a:rPr lang="fr-FR" altLang="fr-FR" dirty="0"/>
              <a:t>Données RH</a:t>
            </a:r>
          </a:p>
          <a:p>
            <a:pPr marL="0" indent="0" eaLnBrk="1" hangingPunct="1">
              <a:buNone/>
            </a:pPr>
            <a:r>
              <a:rPr lang="fr-FR" altLang="fr-FR" dirty="0"/>
              <a:t>Données commerciale </a:t>
            </a:r>
          </a:p>
          <a:p>
            <a:pPr marL="0" indent="0" eaLnBrk="1" hangingPunct="1">
              <a:buNone/>
            </a:pPr>
            <a:r>
              <a:rPr lang="fr-FR" altLang="fr-FR" dirty="0"/>
              <a:t>Données financières</a:t>
            </a:r>
          </a:p>
          <a:p>
            <a:pPr marL="0" indent="0" eaLnBrk="1" hangingPunct="1">
              <a:buNone/>
            </a:pPr>
            <a:r>
              <a:rPr lang="fr-FR" altLang="fr-FR" dirty="0"/>
              <a:t>…</a:t>
            </a:r>
          </a:p>
          <a:p>
            <a:pPr marL="0" indent="0" eaLnBrk="1" hangingPunct="1">
              <a:buNone/>
            </a:pPr>
            <a:endParaRPr lang="fr-FR" altLang="fr-FR" dirty="0"/>
          </a:p>
        </p:txBody>
      </p:sp>
    </p:spTree>
    <p:extLst>
      <p:ext uri="{BB962C8B-B14F-4D97-AF65-F5344CB8AC3E}">
        <p14:creationId xmlns:p14="http://schemas.microsoft.com/office/powerpoint/2010/main" val="39515008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3023"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Les données business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Les données sont importantes car elles vous permettent de savoir si les actions que vous entreprenez pour votre sociétés ont un effet et plus particulièrement si c’est celui qui est escompté.</a:t>
            </a:r>
          </a:p>
          <a:p>
            <a:pPr marL="0" indent="0" eaLnBrk="1" hangingPunct="1">
              <a:buNone/>
            </a:pPr>
            <a:endParaRPr lang="fr-FR" altLang="fr-FR" dirty="0"/>
          </a:p>
          <a:p>
            <a:pPr marL="0" indent="0" eaLnBrk="1" hangingPunct="1">
              <a:buNone/>
            </a:pPr>
            <a:r>
              <a:rPr lang="fr-FR" altLang="fr-FR" dirty="0"/>
              <a:t>Toutes les données ne sont pas forcément utiles ou exploitables.</a:t>
            </a:r>
          </a:p>
          <a:p>
            <a:pPr marL="0" indent="0" eaLnBrk="1" hangingPunct="1">
              <a:buNone/>
            </a:pPr>
            <a:endParaRPr lang="fr-FR" altLang="fr-FR" dirty="0"/>
          </a:p>
          <a:p>
            <a:pPr marL="0" indent="0" eaLnBrk="1" hangingPunct="1">
              <a:buNone/>
            </a:pPr>
            <a:endParaRPr lang="fr-FR" altLang="fr-FR" dirty="0"/>
          </a:p>
          <a:p>
            <a:pPr marL="0" indent="0" eaLnBrk="1" hangingPunct="1">
              <a:buNone/>
            </a:pPr>
            <a:endParaRPr lang="fr-FR" altLang="fr-FR" dirty="0"/>
          </a:p>
        </p:txBody>
      </p:sp>
    </p:spTree>
    <p:extLst>
      <p:ext uri="{BB962C8B-B14F-4D97-AF65-F5344CB8AC3E}">
        <p14:creationId xmlns:p14="http://schemas.microsoft.com/office/powerpoint/2010/main" val="40293412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4048"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Les données business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Exemples :</a:t>
            </a:r>
          </a:p>
          <a:p>
            <a:pPr marL="0" indent="0" eaLnBrk="1" hangingPunct="1">
              <a:buNone/>
            </a:pPr>
            <a:endParaRPr lang="fr-FR" altLang="fr-FR" dirty="0"/>
          </a:p>
          <a:p>
            <a:pPr marL="0" indent="0" eaLnBrk="1" hangingPunct="1">
              <a:buNone/>
            </a:pPr>
            <a:r>
              <a:rPr lang="fr-FR" altLang="fr-FR" dirty="0"/>
              <a:t>Un département marketing bénéficierait de données telles que la fréquentation d’un site internet, le temps passé par page, …</a:t>
            </a:r>
          </a:p>
          <a:p>
            <a:pPr marL="0" indent="0" eaLnBrk="1" hangingPunct="1">
              <a:buNone/>
            </a:pPr>
            <a:endParaRPr lang="fr-FR" altLang="fr-FR" dirty="0"/>
          </a:p>
          <a:p>
            <a:pPr marL="0" indent="0" eaLnBrk="1" hangingPunct="1">
              <a:buNone/>
            </a:pPr>
            <a:r>
              <a:rPr lang="fr-FR" altLang="fr-FR" dirty="0"/>
              <a:t>Un département financier bénéficierait de données relatives aux taxes, les données de productivité, le rendement, …</a:t>
            </a:r>
          </a:p>
          <a:p>
            <a:pPr marL="0" indent="0" eaLnBrk="1" hangingPunct="1">
              <a:buNone/>
            </a:pPr>
            <a:endParaRPr lang="fr-FR" altLang="fr-FR" dirty="0"/>
          </a:p>
          <a:p>
            <a:pPr marL="0" indent="0" eaLnBrk="1" hangingPunct="1">
              <a:buNone/>
            </a:pPr>
            <a:r>
              <a:rPr lang="fr-FR" altLang="fr-FR" dirty="0"/>
              <a:t>…</a:t>
            </a:r>
          </a:p>
          <a:p>
            <a:pPr marL="0" indent="0" eaLnBrk="1" hangingPunct="1">
              <a:buNone/>
            </a:pPr>
            <a:endParaRPr lang="fr-FR" altLang="fr-FR" dirty="0"/>
          </a:p>
          <a:p>
            <a:pPr marL="0" indent="0" eaLnBrk="1" hangingPunct="1">
              <a:buNone/>
            </a:pPr>
            <a:endParaRPr lang="fr-FR" altLang="fr-FR" dirty="0"/>
          </a:p>
          <a:p>
            <a:pPr marL="0" indent="0" eaLnBrk="1" hangingPunct="1">
              <a:buNone/>
            </a:pPr>
            <a:endParaRPr lang="fr-FR" altLang="fr-FR" dirty="0"/>
          </a:p>
        </p:txBody>
      </p:sp>
    </p:spTree>
    <p:extLst>
      <p:ext uri="{BB962C8B-B14F-4D97-AF65-F5344CB8AC3E}">
        <p14:creationId xmlns:p14="http://schemas.microsoft.com/office/powerpoint/2010/main" val="1589585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compatLnSpc="1">
            <a:prstTxWarp prst="textNoShape">
              <a:avLst/>
            </a:prstTxWarp>
          </a:bodyPr>
          <a:lstStyle/>
          <a:p>
            <a:pPr eaLnBrk="1" hangingPunct="1"/>
            <a:r>
              <a:rPr lang="fr-FR" altLang="fr-FR" dirty="0"/>
              <a:t>Les types de stockage</a:t>
            </a:r>
            <a:endParaRPr lang="en-US" altLang="fr-FR" dirty="0"/>
          </a:p>
        </p:txBody>
      </p:sp>
    </p:spTree>
    <p:extLst>
      <p:ext uri="{BB962C8B-B14F-4D97-AF65-F5344CB8AC3E}">
        <p14:creationId xmlns:p14="http://schemas.microsoft.com/office/powerpoint/2010/main" val="31754659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5388" name="think-cell Slide" r:id="rId5" imgW="360" imgH="360" progId="">
                  <p:embed/>
                </p:oleObj>
              </mc:Choice>
              <mc:Fallback>
                <p:oleObj name="think-cell Slide" r:id="rId5" imgW="360" imgH="360" progId="">
                  <p:embed/>
                  <p:pic>
                    <p:nvPicPr>
                      <p:cNvPr id="17410" name="Object 2" hidden="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en-US" altLang="fr-FR" dirty="0"/>
              <a:t>Les </a:t>
            </a:r>
            <a:r>
              <a:rPr lang="en-US" altLang="fr-FR" dirty="0" err="1"/>
              <a:t>fichiers</a:t>
            </a:r>
            <a:r>
              <a:rPr lang="en-US" altLang="fr-FR" dirty="0"/>
              <a:t> plats</a:t>
            </a:r>
          </a:p>
        </p:txBody>
      </p:sp>
    </p:spTree>
    <p:extLst>
      <p:ext uri="{BB962C8B-B14F-4D97-AF65-F5344CB8AC3E}">
        <p14:creationId xmlns:p14="http://schemas.microsoft.com/office/powerpoint/2010/main" val="11570840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4364" name="think-cell Slide" r:id="rId6" imgW="360" imgH="360" progId="">
                  <p:embed/>
                </p:oleObj>
              </mc:Choice>
              <mc:Fallback>
                <p:oleObj name="think-cell Slide" r:id="rId6" imgW="360" imgH="360" progId="">
                  <p:embed/>
                  <p:pic>
                    <p:nvPicPr>
                      <p:cNvPr id="17410" name="Object 2" hidden="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en-US" altLang="fr-FR" dirty="0"/>
              <a:t>Les bases de </a:t>
            </a:r>
            <a:r>
              <a:rPr lang="en-US" altLang="fr-FR" dirty="0" err="1"/>
              <a:t>données</a:t>
            </a:r>
            <a:r>
              <a:rPr lang="en-US" altLang="fr-FR" dirty="0"/>
              <a:t> SQL</a:t>
            </a:r>
          </a:p>
        </p:txBody>
      </p:sp>
      <p:sp>
        <p:nvSpPr>
          <p:cNvPr id="17412" name="Espace réservé du contenu 2"/>
          <p:cNvSpPr>
            <a:spLocks noGrp="1"/>
          </p:cNvSpPr>
          <p:nvPr>
            <p:ph idx="1"/>
            <p:custDataLst>
              <p:tags r:id="rId4"/>
            </p:custDataLst>
          </p:nvPr>
        </p:nvSpPr>
        <p:spPr>
          <a:xfrm>
            <a:off x="323850" y="1495425"/>
            <a:ext cx="9582150" cy="4643438"/>
          </a:xfrm>
        </p:spPr>
        <p:txBody>
          <a:bodyPr/>
          <a:lstStyle/>
          <a:p>
            <a:pPr algn="l">
              <a:buFont typeface="Arial" panose="020B0604020202020204" pitchFamily="34" charset="0"/>
              <a:buChar char="•"/>
            </a:pPr>
            <a:endParaRPr lang="en-US" b="0" i="0" dirty="0">
              <a:solidFill>
                <a:srgbClr val="111111"/>
              </a:solidFill>
              <a:effectLst/>
              <a:latin typeface="clarendon-urw"/>
            </a:endParaRPr>
          </a:p>
        </p:txBody>
      </p:sp>
    </p:spTree>
    <p:extLst>
      <p:ext uri="{BB962C8B-B14F-4D97-AF65-F5344CB8AC3E}">
        <p14:creationId xmlns:p14="http://schemas.microsoft.com/office/powerpoint/2010/main" val="12657751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21532" name="think-cell Slide" r:id="rId5" imgW="360" imgH="360" progId="">
                  <p:embed/>
                </p:oleObj>
              </mc:Choice>
              <mc:Fallback>
                <p:oleObj name="think-cell Slide" r:id="rId5" imgW="360" imgH="360" progId="">
                  <p:embed/>
                  <p:pic>
                    <p:nvPicPr>
                      <p:cNvPr id="17410" name="Object 2" hidden="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en-US" altLang="fr-FR" dirty="0"/>
              <a:t>Bases de </a:t>
            </a:r>
            <a:r>
              <a:rPr lang="en-US" altLang="fr-FR" dirty="0" err="1"/>
              <a:t>données</a:t>
            </a:r>
            <a:r>
              <a:rPr lang="en-US" altLang="fr-FR" dirty="0"/>
              <a:t> Not Only SQL (NOSQL)</a:t>
            </a:r>
          </a:p>
        </p:txBody>
      </p:sp>
    </p:spTree>
    <p:extLst>
      <p:ext uri="{BB962C8B-B14F-4D97-AF65-F5344CB8AC3E}">
        <p14:creationId xmlns:p14="http://schemas.microsoft.com/office/powerpoint/2010/main" val="34105278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bwMode="auto">
          <a:xfrm>
            <a:off x="0" y="832190"/>
            <a:ext cx="9906000" cy="57716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compatLnSpc="1">
            <a:prstTxWarp prst="textNoShape">
              <a:avLst/>
            </a:prstTxWarp>
          </a:bodyPr>
          <a:lstStyle/>
          <a:p>
            <a:pPr eaLnBrk="1" hangingPunct="1"/>
            <a:r>
              <a:rPr lang="fr-FR" altLang="fr-FR" dirty="0"/>
              <a:t>Le stockage On </a:t>
            </a:r>
            <a:r>
              <a:rPr lang="fr-FR" altLang="fr-FR" dirty="0" err="1"/>
              <a:t>Premise</a:t>
            </a:r>
            <a:endParaRPr lang="fr-FR" altLang="fr-F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22556"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Les baies de disque</a:t>
            </a:r>
            <a:endParaRPr lang="en-US" altLang="fr-FR" dirty="0"/>
          </a:p>
        </p:txBody>
      </p:sp>
      <p:sp>
        <p:nvSpPr>
          <p:cNvPr id="17412" name="Espace réservé du contenu 2"/>
          <p:cNvSpPr>
            <a:spLocks noGrp="1"/>
          </p:cNvSpPr>
          <p:nvPr>
            <p:ph idx="1"/>
            <p:custDataLst>
              <p:tags r:id="rId4"/>
            </p:custDataLst>
          </p:nvPr>
        </p:nvSpPr>
        <p:spPr>
          <a:xfrm>
            <a:off x="323850" y="1495425"/>
            <a:ext cx="9582150" cy="4643438"/>
          </a:xfrm>
        </p:spPr>
        <p:txBody>
          <a:bodyPr/>
          <a:lstStyle/>
          <a:p>
            <a:pPr eaLnBrk="1" hangingPunct="1"/>
            <a:r>
              <a:rPr lang="fr-FR" altLang="fr-FR" dirty="0"/>
              <a:t>Fonctionnement</a:t>
            </a:r>
          </a:p>
        </p:txBody>
      </p:sp>
      <p:pic>
        <p:nvPicPr>
          <p:cNvPr id="22545" name="Picture 17" descr="Hardware Attitude - Powervault MD1000 - Baie de Disques 15 x 600Go 15K SAS">
            <a:extLst>
              <a:ext uri="{FF2B5EF4-FFF2-40B4-BE49-F238E27FC236}">
                <a16:creationId xmlns:a16="http://schemas.microsoft.com/office/drawing/2014/main" id="{7E8B420C-41AE-41A5-ADCA-B83CBFB9F8C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1785" y="2084839"/>
            <a:ext cx="5403515" cy="2161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81889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5069"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Les baies de disque</a:t>
            </a:r>
            <a:endParaRPr lang="en-US" altLang="fr-FR" dirty="0"/>
          </a:p>
        </p:txBody>
      </p:sp>
      <p:sp>
        <p:nvSpPr>
          <p:cNvPr id="17412" name="Espace réservé du contenu 2"/>
          <p:cNvSpPr>
            <a:spLocks noGrp="1"/>
          </p:cNvSpPr>
          <p:nvPr>
            <p:ph idx="1"/>
            <p:custDataLst>
              <p:tags r:id="rId4"/>
            </p:custDataLst>
          </p:nvPr>
        </p:nvSpPr>
        <p:spPr>
          <a:xfrm>
            <a:off x="323850" y="1495425"/>
            <a:ext cx="9582150" cy="4643438"/>
          </a:xfrm>
        </p:spPr>
        <p:txBody>
          <a:bodyPr/>
          <a:lstStyle/>
          <a:p>
            <a:pPr eaLnBrk="1" hangingPunct="1"/>
            <a:r>
              <a:rPr lang="fr-FR" altLang="fr-FR" dirty="0"/>
              <a:t>Principaux fournisseurs</a:t>
            </a:r>
          </a:p>
          <a:p>
            <a:pPr eaLnBrk="1" hangingPunct="1"/>
            <a:endParaRPr lang="fr-FR" altLang="fr-FR" dirty="0"/>
          </a:p>
          <a:p>
            <a:pPr marL="0" indent="0" eaLnBrk="1" hangingPunct="1">
              <a:buNone/>
            </a:pPr>
            <a:r>
              <a:rPr lang="fr-FR" altLang="fr-FR" dirty="0"/>
              <a:t>Dell EMC</a:t>
            </a:r>
          </a:p>
          <a:p>
            <a:pPr marL="0" indent="0" eaLnBrk="1" hangingPunct="1">
              <a:buNone/>
            </a:pPr>
            <a:r>
              <a:rPr lang="fr-FR" altLang="fr-FR" dirty="0"/>
              <a:t>HP</a:t>
            </a:r>
          </a:p>
          <a:p>
            <a:pPr marL="0" indent="0" eaLnBrk="1" hangingPunct="1">
              <a:buNone/>
            </a:pPr>
            <a:r>
              <a:rPr lang="fr-FR" altLang="fr-FR" dirty="0"/>
              <a:t>Hitachi</a:t>
            </a:r>
          </a:p>
          <a:p>
            <a:pPr marL="0" indent="0" eaLnBrk="1" hangingPunct="1">
              <a:buNone/>
            </a:pPr>
            <a:r>
              <a:rPr lang="fr-FR" altLang="fr-FR" dirty="0"/>
              <a:t>IBM</a:t>
            </a:r>
          </a:p>
          <a:p>
            <a:pPr marL="0" indent="0" eaLnBrk="1" hangingPunct="1">
              <a:buNone/>
            </a:pPr>
            <a:r>
              <a:rPr lang="fr-FR" altLang="fr-FR" dirty="0"/>
              <a:t>NetApp</a:t>
            </a:r>
          </a:p>
          <a:p>
            <a:pPr marL="0" indent="0" eaLnBrk="1" hangingPunct="1">
              <a:buNone/>
            </a:pPr>
            <a:r>
              <a:rPr lang="fr-FR" altLang="fr-FR" dirty="0"/>
              <a:t>Oracle</a:t>
            </a:r>
          </a:p>
          <a:p>
            <a:pPr marL="0" indent="0" eaLnBrk="1" hangingPunct="1">
              <a:buNone/>
            </a:pPr>
            <a:r>
              <a:rPr lang="fr-FR" altLang="fr-FR" dirty="0"/>
              <a:t>Synology</a:t>
            </a:r>
          </a:p>
          <a:p>
            <a:pPr marL="0" indent="0" eaLnBrk="1" hangingPunct="1">
              <a:buNone/>
            </a:pPr>
            <a:r>
              <a:rPr lang="fr-FR" altLang="fr-FR" dirty="0"/>
              <a:t>…</a:t>
            </a:r>
          </a:p>
        </p:txBody>
      </p:sp>
    </p:spTree>
    <p:extLst>
      <p:ext uri="{BB962C8B-B14F-4D97-AF65-F5344CB8AC3E}">
        <p14:creationId xmlns:p14="http://schemas.microsoft.com/office/powerpoint/2010/main" val="41950504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23578"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Les </a:t>
            </a:r>
            <a:r>
              <a:rPr lang="fr-FR" altLang="fr-FR" dirty="0" err="1"/>
              <a:t>RAIDs</a:t>
            </a:r>
            <a:endParaRPr lang="en-US" altLang="fr-FR" dirty="0"/>
          </a:p>
        </p:txBody>
      </p:sp>
      <p:sp>
        <p:nvSpPr>
          <p:cNvPr id="17412" name="Espace réservé du contenu 2"/>
          <p:cNvSpPr>
            <a:spLocks noGrp="1"/>
          </p:cNvSpPr>
          <p:nvPr>
            <p:ph idx="1"/>
            <p:custDataLst>
              <p:tags r:id="rId4"/>
            </p:custDataLst>
          </p:nvPr>
        </p:nvSpPr>
        <p:spPr>
          <a:xfrm>
            <a:off x="323850" y="1495425"/>
            <a:ext cx="9582150" cy="4643438"/>
          </a:xfrm>
        </p:spPr>
        <p:txBody>
          <a:bodyPr/>
          <a:lstStyle/>
          <a:p>
            <a:pPr marL="0" indent="0" eaLnBrk="1" hangingPunct="1">
              <a:buNone/>
            </a:pPr>
            <a:r>
              <a:rPr lang="fr-FR" altLang="fr-FR" dirty="0"/>
              <a:t>RAID (</a:t>
            </a:r>
            <a:r>
              <a:rPr lang="fr-FR" altLang="fr-FR" dirty="0" err="1"/>
              <a:t>Redundant</a:t>
            </a:r>
            <a:r>
              <a:rPr lang="fr-FR" altLang="fr-FR" dirty="0"/>
              <a:t> </a:t>
            </a:r>
            <a:r>
              <a:rPr lang="fr-FR" altLang="fr-FR" dirty="0" err="1"/>
              <a:t>Array</a:t>
            </a:r>
            <a:r>
              <a:rPr lang="fr-FR" altLang="fr-FR" dirty="0"/>
              <a:t> of </a:t>
            </a:r>
            <a:r>
              <a:rPr lang="fr-FR" altLang="fr-FR" dirty="0" err="1"/>
              <a:t>Inexpensive</a:t>
            </a:r>
            <a:r>
              <a:rPr lang="fr-FR" altLang="fr-FR" dirty="0"/>
              <a:t> </a:t>
            </a:r>
            <a:r>
              <a:rPr lang="fr-FR" altLang="fr-FR" dirty="0" err="1"/>
              <a:t>Disks</a:t>
            </a:r>
            <a:r>
              <a:rPr lang="fr-FR" altLang="fr-FR" dirty="0"/>
              <a:t>) est une technologie de stockage de données qui permet de connecter plusieurs disques durs en tant que système unique, offrant une meilleure performance et une protection des données. Il existe plusieurs modes RAID différents, chacun ayant des avantages et des inconvénients uniques</a:t>
            </a:r>
          </a:p>
        </p:txBody>
      </p:sp>
    </p:spTree>
    <p:extLst>
      <p:ext uri="{BB962C8B-B14F-4D97-AF65-F5344CB8AC3E}">
        <p14:creationId xmlns:p14="http://schemas.microsoft.com/office/powerpoint/2010/main" val="3490630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24601"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Raid 0</a:t>
            </a:r>
            <a:endParaRPr lang="en-US" altLang="fr-FR" dirty="0"/>
          </a:p>
        </p:txBody>
      </p:sp>
      <p:sp>
        <p:nvSpPr>
          <p:cNvPr id="17412" name="Espace réservé du contenu 2"/>
          <p:cNvSpPr>
            <a:spLocks noGrp="1"/>
          </p:cNvSpPr>
          <p:nvPr>
            <p:ph idx="1"/>
            <p:custDataLst>
              <p:tags r:id="rId4"/>
            </p:custDataLst>
          </p:nvPr>
        </p:nvSpPr>
        <p:spPr>
          <a:xfrm>
            <a:off x="323850" y="1495425"/>
            <a:ext cx="9582150" cy="4643438"/>
          </a:xfrm>
        </p:spPr>
        <p:txBody>
          <a:bodyPr/>
          <a:lstStyle/>
          <a:p>
            <a:pPr marL="0" indent="0" eaLnBrk="1" hangingPunct="1">
              <a:buNone/>
            </a:pPr>
            <a:r>
              <a:rPr lang="fr-FR" altLang="fr-FR" dirty="0"/>
              <a:t>Ce mode de RAID utilise un système de striping, qui divise les données en blocs et les stocke sur plusieurs disques pour une meilleure performance de lecture et d'écriture. Cependant, il n'offre aucune protection des données car tous les disques sont impliqués dans la défaillance d'un seul disque.</a:t>
            </a:r>
          </a:p>
        </p:txBody>
      </p:sp>
    </p:spTree>
    <p:extLst>
      <p:ext uri="{BB962C8B-B14F-4D97-AF65-F5344CB8AC3E}">
        <p14:creationId xmlns:p14="http://schemas.microsoft.com/office/powerpoint/2010/main" val="40014020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25624"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Raid 1</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Ce mode de RAID utilise la miroir, en enregistrant les données sur deux disques identiques, assurant une récupération rapide des données en cas de défaillance d'un disque. Cependant, il n'y a pas d'augmentation de la performance par rapport à un seul disque.</a:t>
            </a:r>
          </a:p>
        </p:txBody>
      </p:sp>
    </p:spTree>
    <p:extLst>
      <p:ext uri="{BB962C8B-B14F-4D97-AF65-F5344CB8AC3E}">
        <p14:creationId xmlns:p14="http://schemas.microsoft.com/office/powerpoint/2010/main" val="2602760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6092"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Raid 5</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Ce mode de RAID utilise la parité pour permettre la reconstruction des données en cas de défaillance d'un seul disque. Cependant, il y a une perte de performance due à la nécessité de calculer et de stocker la parité sur tous les disques.</a:t>
            </a:r>
          </a:p>
        </p:txBody>
      </p:sp>
    </p:spTree>
    <p:extLst>
      <p:ext uri="{BB962C8B-B14F-4D97-AF65-F5344CB8AC3E}">
        <p14:creationId xmlns:p14="http://schemas.microsoft.com/office/powerpoint/2010/main" val="13739185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7116"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Raid 6</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Ce mode de RAID utilise deux niveaux de parité pour permettre la reconstruction des données en cas de défaillance de deux disques. Il offre une meilleure protection des données que le RAID 5, mais à un coût en termes de performance.</a:t>
            </a:r>
          </a:p>
        </p:txBody>
      </p:sp>
    </p:spTree>
    <p:extLst>
      <p:ext uri="{BB962C8B-B14F-4D97-AF65-F5344CB8AC3E}">
        <p14:creationId xmlns:p14="http://schemas.microsoft.com/office/powerpoint/2010/main" val="26598058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8139"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Raid 10</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(ou RAID 1+0) : Ce mode de RAID combine la miroir (RAID 1) et le striping (RAID 0) pour offrir une protection des données et une performance maximales. Il nécessite au moins quatre disques.</a:t>
            </a:r>
          </a:p>
        </p:txBody>
      </p:sp>
    </p:spTree>
    <p:extLst>
      <p:ext uri="{BB962C8B-B14F-4D97-AF65-F5344CB8AC3E}">
        <p14:creationId xmlns:p14="http://schemas.microsoft.com/office/powerpoint/2010/main" val="31609931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9163"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Raid 3</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Ce mode de RAID utilise un système de striping et un disque dédié pour la parité pour permettre la reconstruction des données en cas de défaillance d'un seul disque. Il nécessite au moins trois disques.</a:t>
            </a:r>
          </a:p>
        </p:txBody>
      </p:sp>
    </p:spTree>
    <p:extLst>
      <p:ext uri="{BB962C8B-B14F-4D97-AF65-F5344CB8AC3E}">
        <p14:creationId xmlns:p14="http://schemas.microsoft.com/office/powerpoint/2010/main" val="27773987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50186"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Raid 4</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Ce mode de RAID utilise un système de striping avec un disque dédié pour la parité pour permettre la reconstruction des données en cas de défaillance d'un seul disque. Il nécessite au moins trois disques.</a:t>
            </a:r>
          </a:p>
        </p:txBody>
      </p:sp>
    </p:spTree>
    <p:extLst>
      <p:ext uri="{BB962C8B-B14F-4D97-AF65-F5344CB8AC3E}">
        <p14:creationId xmlns:p14="http://schemas.microsoft.com/office/powerpoint/2010/main" val="21854225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51210"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Raid 50</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(ou RAID 5+0) : Ce mode de RAID combine le striping (RAID 0) et la parité (RAID 5) pour offrir une protection des données et une performance maximales. Il nécessite au moins six disques.</a:t>
            </a:r>
          </a:p>
        </p:txBody>
      </p:sp>
    </p:spTree>
    <p:extLst>
      <p:ext uri="{BB962C8B-B14F-4D97-AF65-F5344CB8AC3E}">
        <p14:creationId xmlns:p14="http://schemas.microsoft.com/office/powerpoint/2010/main" val="2261381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52234"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Raid 60</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(ou RAID 6+0) : Ce mode de RAID combine le striping (RAID 0) et la parité double (RAID 6) pour offrir une protection des données maximale et une performance élevée. Il nécessite au moins huit disques.</a:t>
            </a:r>
          </a:p>
        </p:txBody>
      </p:sp>
    </p:spTree>
    <p:extLst>
      <p:ext uri="{BB962C8B-B14F-4D97-AF65-F5344CB8AC3E}">
        <p14:creationId xmlns:p14="http://schemas.microsoft.com/office/powerpoint/2010/main" val="34070837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26647"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SAN / NAS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Un NAS (Network </a:t>
            </a:r>
            <a:r>
              <a:rPr lang="fr-FR" altLang="fr-FR" dirty="0" err="1"/>
              <a:t>Attached</a:t>
            </a:r>
            <a:r>
              <a:rPr lang="fr-FR" altLang="fr-FR" dirty="0"/>
              <a:t> Storage) est un dispositif de stockage de données connecté à un réseau informatique qui peut être partagé entre plusieurs utilisateurs ou appareils. Il combine des fonctionnalités de stockage de données, de partage de fichiers et de sauvegarde en réseau en un seul appareil, ce qui en fait une solution pratique pour les petites entreprises ou les utilisateurs à la maison souhaitant centraliser leurs données et les partager facilement.</a:t>
            </a:r>
          </a:p>
        </p:txBody>
      </p:sp>
    </p:spTree>
    <p:extLst>
      <p:ext uri="{BB962C8B-B14F-4D97-AF65-F5344CB8AC3E}">
        <p14:creationId xmlns:p14="http://schemas.microsoft.com/office/powerpoint/2010/main" val="10362843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53258"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SAN / NAS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Un SAN (Storage Area Network) est un réseau dédié pour le stockage de données qui relie des serveurs à des dispositifs de stockage tels que des disques durs ou des baies de stockage. Le SAN permet aux serveurs d'accéder aux données de manière transparente, en utilisant des protocoles de stockage de données tels que Fibre Channel ou iSCSI. Les SAN sont souvent utilisés dans les environnements d'entreprise pour fournir un accès rapide et fiable aux données critiques, pour la sauvegarde et la restauration des données et pour la gestion centralisée des ressources de stockage.</a:t>
            </a:r>
          </a:p>
        </p:txBody>
      </p:sp>
    </p:spTree>
    <p:extLst>
      <p:ext uri="{BB962C8B-B14F-4D97-AF65-F5344CB8AC3E}">
        <p14:creationId xmlns:p14="http://schemas.microsoft.com/office/powerpoint/2010/main" val="33577933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54281"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Réseau SAN</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Le réseau SAN est un réseau dédié pour le stockage de données qui permet aux serveurs d'accéder aux ressources de stockage de manière transparente et efficace, en fournissant une gestion centralisée et une haute disponibilité pour les données critiques.</a:t>
            </a:r>
          </a:p>
        </p:txBody>
      </p:sp>
    </p:spTree>
    <p:extLst>
      <p:ext uri="{BB962C8B-B14F-4D97-AF65-F5344CB8AC3E}">
        <p14:creationId xmlns:p14="http://schemas.microsoft.com/office/powerpoint/2010/main" val="26628986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27671"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Configuration SAN : Le zoning</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b="0" i="0" dirty="0">
                <a:solidFill>
                  <a:srgbClr val="374151"/>
                </a:solidFill>
                <a:effectLst/>
                <a:latin typeface="Söhne"/>
              </a:rPr>
              <a:t>le zoning est un mécanisme de sécurité et de gestion de ressources qui permet de contrôler l'accès aux ressources de stockage dans un réseau SAN.</a:t>
            </a:r>
            <a:endParaRPr lang="fr-FR" altLang="fr-FR" dirty="0"/>
          </a:p>
        </p:txBody>
      </p:sp>
    </p:spTree>
    <p:extLst>
      <p:ext uri="{BB962C8B-B14F-4D97-AF65-F5344CB8AC3E}">
        <p14:creationId xmlns:p14="http://schemas.microsoft.com/office/powerpoint/2010/main" val="10345773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55305"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Configuration SAN : Le LUN </a:t>
            </a:r>
            <a:r>
              <a:rPr lang="fr-FR" altLang="fr-FR" dirty="0" err="1"/>
              <a:t>Masking</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b="0" i="0" dirty="0">
                <a:solidFill>
                  <a:srgbClr val="374151"/>
                </a:solidFill>
                <a:effectLst/>
                <a:latin typeface="Söhne"/>
              </a:rPr>
              <a:t>le LUN </a:t>
            </a:r>
            <a:r>
              <a:rPr lang="fr-FR" b="0" i="0" dirty="0" err="1">
                <a:solidFill>
                  <a:srgbClr val="374151"/>
                </a:solidFill>
                <a:effectLst/>
                <a:latin typeface="Söhne"/>
              </a:rPr>
              <a:t>masking</a:t>
            </a:r>
            <a:r>
              <a:rPr lang="fr-FR" b="0" i="0" dirty="0">
                <a:solidFill>
                  <a:srgbClr val="374151"/>
                </a:solidFill>
                <a:effectLst/>
                <a:latin typeface="Söhne"/>
              </a:rPr>
              <a:t> est un mécanisme de sécurité et de gestion de ressources qui permet de contrôler l'accès à une LUN particulière dans un réseau SAN. Cela peut être utilisé pour sécuriser les données sensibles et pour optimiser les performances en répartissant les ressources de manière équitable.</a:t>
            </a:r>
            <a:endParaRPr lang="fr-FR" altLang="fr-FR" dirty="0"/>
          </a:p>
        </p:txBody>
      </p:sp>
    </p:spTree>
    <p:extLst>
      <p:ext uri="{BB962C8B-B14F-4D97-AF65-F5344CB8AC3E}">
        <p14:creationId xmlns:p14="http://schemas.microsoft.com/office/powerpoint/2010/main" val="6555863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Le stockage online</a:t>
            </a:r>
            <a:endParaRPr lang="en-US" dirty="0"/>
          </a:p>
        </p:txBody>
      </p:sp>
    </p:spTree>
    <p:extLst>
      <p:ext uri="{BB962C8B-B14F-4D97-AF65-F5344CB8AC3E}">
        <p14:creationId xmlns:p14="http://schemas.microsoft.com/office/powerpoint/2010/main" val="24189769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2794"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 stockage en ligne</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Stockage en mode IaaS</a:t>
            </a:r>
          </a:p>
          <a:p>
            <a:pPr marL="0" indent="0" eaLnBrk="1" hangingPunct="1">
              <a:buNone/>
            </a:pPr>
            <a:r>
              <a:rPr lang="fr-FR" altLang="fr-FR" dirty="0"/>
              <a:t>Stockage en mode PaaS</a:t>
            </a:r>
          </a:p>
          <a:p>
            <a:pPr marL="0" indent="0" eaLnBrk="1" hangingPunct="1">
              <a:buNone/>
            </a:pPr>
            <a:r>
              <a:rPr lang="fr-FR" altLang="fr-FR" dirty="0"/>
              <a:t>Stockage en mode SaaS</a:t>
            </a:r>
          </a:p>
        </p:txBody>
      </p:sp>
    </p:spTree>
    <p:extLst>
      <p:ext uri="{BB962C8B-B14F-4D97-AF65-F5344CB8AC3E}">
        <p14:creationId xmlns:p14="http://schemas.microsoft.com/office/powerpoint/2010/main" val="8008430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6885"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 stockage en ligne</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Les acteurs du marchés</a:t>
            </a:r>
          </a:p>
          <a:p>
            <a:pPr marL="0" indent="0" eaLnBrk="1" hangingPunct="1">
              <a:buNone/>
            </a:pPr>
            <a:endParaRPr lang="fr-FR" altLang="fr-FR" dirty="0"/>
          </a:p>
          <a:p>
            <a:pPr marL="0" indent="0" eaLnBrk="1" hangingPunct="1">
              <a:buNone/>
            </a:pPr>
            <a:r>
              <a:rPr lang="fr-FR" altLang="fr-FR" dirty="0"/>
              <a:t>AWS</a:t>
            </a:r>
          </a:p>
          <a:p>
            <a:pPr marL="0" indent="0" eaLnBrk="1" hangingPunct="1">
              <a:buNone/>
            </a:pPr>
            <a:r>
              <a:rPr lang="fr-FR" altLang="fr-FR" dirty="0"/>
              <a:t>Microsoft Azure</a:t>
            </a:r>
          </a:p>
          <a:p>
            <a:pPr marL="0" indent="0" eaLnBrk="1" hangingPunct="1">
              <a:buNone/>
            </a:pPr>
            <a:r>
              <a:rPr lang="fr-FR" altLang="fr-FR" dirty="0"/>
              <a:t>GCP</a:t>
            </a:r>
          </a:p>
          <a:p>
            <a:pPr marL="0" indent="0" eaLnBrk="1" hangingPunct="1">
              <a:buNone/>
            </a:pPr>
            <a:r>
              <a:rPr lang="fr-FR" altLang="fr-FR" dirty="0"/>
              <a:t>OVH</a:t>
            </a:r>
          </a:p>
          <a:p>
            <a:pPr marL="0" indent="0" eaLnBrk="1" hangingPunct="1">
              <a:buNone/>
            </a:pPr>
            <a:r>
              <a:rPr lang="fr-FR" altLang="fr-FR" dirty="0"/>
              <a:t>…</a:t>
            </a:r>
          </a:p>
        </p:txBody>
      </p:sp>
    </p:spTree>
    <p:extLst>
      <p:ext uri="{BB962C8B-B14F-4D97-AF65-F5344CB8AC3E}">
        <p14:creationId xmlns:p14="http://schemas.microsoft.com/office/powerpoint/2010/main" val="16922311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5862" name="think-cell Slide" r:id="rId6" imgW="360" imgH="360" progId="">
                  <p:embed/>
                </p:oleObj>
              </mc:Choice>
              <mc:Fallback>
                <p:oleObj name="think-cell Slide" r:id="rId6" imgW="360" imgH="360" progId="">
                  <p:embed/>
                  <p:pic>
                    <p:nvPicPr>
                      <p:cNvPr id="17410" name="Object 2" hidden="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 stockage en ligne</a:t>
            </a:r>
            <a:endParaRPr lang="en-US" altLang="fr-FR" dirty="0"/>
          </a:p>
        </p:txBody>
      </p:sp>
      <p:sp>
        <p:nvSpPr>
          <p:cNvPr id="2" name="Espace réservé du contenu 1">
            <a:extLst>
              <a:ext uri="{FF2B5EF4-FFF2-40B4-BE49-F238E27FC236}">
                <a16:creationId xmlns:a16="http://schemas.microsoft.com/office/drawing/2014/main" id="{14F5BF88-8E44-42E1-8963-0985E72FE34B}"/>
              </a:ext>
            </a:extLst>
          </p:cNvPr>
          <p:cNvSpPr>
            <a:spLocks noGrp="1"/>
          </p:cNvSpPr>
          <p:nvPr>
            <p:ph idx="1"/>
          </p:nvPr>
        </p:nvSpPr>
        <p:spPr/>
        <p:txBody>
          <a:bodyPr/>
          <a:lstStyle/>
          <a:p>
            <a:r>
              <a:rPr lang="fr-FR" dirty="0"/>
              <a:t>Quel coût et quand le privilégier ?</a:t>
            </a:r>
            <a:endParaRPr lang="en-US" dirty="0"/>
          </a:p>
        </p:txBody>
      </p:sp>
    </p:spTree>
    <p:extLst>
      <p:ext uri="{BB962C8B-B14F-4D97-AF65-F5344CB8AC3E}">
        <p14:creationId xmlns:p14="http://schemas.microsoft.com/office/powerpoint/2010/main" val="42289480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La sécurité des données</a:t>
            </a:r>
            <a:endParaRPr lang="en-US" dirty="0"/>
          </a:p>
        </p:txBody>
      </p:sp>
    </p:spTree>
    <p:extLst>
      <p:ext uri="{BB962C8B-B14F-4D97-AF65-F5344CB8AC3E}">
        <p14:creationId xmlns:p14="http://schemas.microsoft.com/office/powerpoint/2010/main" val="34375671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7909"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b="0" i="0" dirty="0">
                <a:solidFill>
                  <a:srgbClr val="374151"/>
                </a:solidFill>
                <a:effectLst/>
                <a:latin typeface="Söhne"/>
              </a:rPr>
              <a:t>Politiques de sécurité de l'information</a:t>
            </a:r>
            <a:endParaRPr lang="en-US" altLang="fr-FR" dirty="0"/>
          </a:p>
        </p:txBody>
      </p:sp>
      <p:sp>
        <p:nvSpPr>
          <p:cNvPr id="2" name="ZoneTexte 1">
            <a:extLst>
              <a:ext uri="{FF2B5EF4-FFF2-40B4-BE49-F238E27FC236}">
                <a16:creationId xmlns:a16="http://schemas.microsoft.com/office/drawing/2014/main" id="{06E8B7D0-3A5C-449B-9CA9-C4C5D0070011}"/>
              </a:ext>
            </a:extLst>
          </p:cNvPr>
          <p:cNvSpPr txBox="1"/>
          <p:nvPr/>
        </p:nvSpPr>
        <p:spPr>
          <a:xfrm>
            <a:off x="1543574" y="2223083"/>
            <a:ext cx="184731" cy="307777"/>
          </a:xfrm>
          <a:prstGeom prst="rect">
            <a:avLst/>
          </a:prstGeom>
          <a:noFill/>
        </p:spPr>
        <p:txBody>
          <a:bodyPr wrap="none" rtlCol="0">
            <a:spAutoFit/>
          </a:bodyPr>
          <a:lstStyle/>
          <a:p>
            <a:endParaRPr lang="en-US" sz="1400" dirty="0" err="1">
              <a:solidFill>
                <a:schemeClr val="tx2">
                  <a:lumMod val="50000"/>
                </a:schemeClr>
              </a:solidFill>
            </a:endParaRPr>
          </a:p>
        </p:txBody>
      </p:sp>
      <p:sp>
        <p:nvSpPr>
          <p:cNvPr id="6" name="Espace réservé du contenu 2">
            <a:extLst>
              <a:ext uri="{FF2B5EF4-FFF2-40B4-BE49-F238E27FC236}">
                <a16:creationId xmlns:a16="http://schemas.microsoft.com/office/drawing/2014/main" id="{E9970519-F5AF-45CD-8CB0-389F1D9646F5}"/>
              </a:ext>
            </a:extLst>
          </p:cNvPr>
          <p:cNvSpPr>
            <a:spLocks noGrp="1"/>
          </p:cNvSpPr>
          <p:nvPr>
            <p:ph idx="1"/>
            <p:custDataLst>
              <p:tags r:id="rId4"/>
            </p:custDataLst>
          </p:nvPr>
        </p:nvSpPr>
        <p:spPr>
          <a:xfrm>
            <a:off x="323850" y="1393824"/>
            <a:ext cx="9582150" cy="4905375"/>
          </a:xfrm>
        </p:spPr>
        <p:txBody>
          <a:bodyPr/>
          <a:lstStyle/>
          <a:p>
            <a:pPr marL="0" indent="0" eaLnBrk="1" hangingPunct="1">
              <a:buNone/>
            </a:pPr>
            <a:r>
              <a:rPr lang="fr-FR" b="0" i="0" dirty="0">
                <a:solidFill>
                  <a:srgbClr val="374151"/>
                </a:solidFill>
                <a:effectLst/>
                <a:latin typeface="Söhne"/>
              </a:rPr>
              <a:t>Il est important de définir et de faire respecter des politiques de sécurité de l'information strictes pour garantir la protection des données sensibles. </a:t>
            </a:r>
          </a:p>
          <a:p>
            <a:pPr marL="0" indent="0" eaLnBrk="1" hangingPunct="1">
              <a:buNone/>
            </a:pPr>
            <a:r>
              <a:rPr lang="fr-FR" b="0" i="0" dirty="0">
                <a:solidFill>
                  <a:srgbClr val="374151"/>
                </a:solidFill>
                <a:effectLst/>
                <a:latin typeface="Söhne"/>
              </a:rPr>
              <a:t>Cela inclut des règles pour la gestion des mots de passe, la sécurité du stockage de données, et l'accès à des données spécifiques.</a:t>
            </a:r>
            <a:endParaRPr lang="fr-FR" altLang="fr-FR" dirty="0"/>
          </a:p>
        </p:txBody>
      </p:sp>
    </p:spTree>
    <p:extLst>
      <p:ext uri="{BB962C8B-B14F-4D97-AF65-F5344CB8AC3E}">
        <p14:creationId xmlns:p14="http://schemas.microsoft.com/office/powerpoint/2010/main" val="40513150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8933"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en-US" b="0" i="0" dirty="0" err="1">
                <a:solidFill>
                  <a:srgbClr val="374151"/>
                </a:solidFill>
                <a:effectLst/>
                <a:latin typeface="Söhne"/>
              </a:rPr>
              <a:t>Cryptage</a:t>
            </a:r>
            <a:r>
              <a:rPr lang="en-US" b="0" i="0" dirty="0">
                <a:solidFill>
                  <a:srgbClr val="374151"/>
                </a:solidFill>
                <a:effectLst/>
                <a:latin typeface="Söhne"/>
              </a:rPr>
              <a:t> de </a:t>
            </a:r>
            <a:r>
              <a:rPr lang="en-US" b="0" i="0" dirty="0" err="1">
                <a:solidFill>
                  <a:srgbClr val="374151"/>
                </a:solidFill>
                <a:effectLst/>
                <a:latin typeface="Söhne"/>
              </a:rPr>
              <a:t>données</a:t>
            </a:r>
            <a:endParaRPr lang="en-US" altLang="fr-FR" dirty="0"/>
          </a:p>
        </p:txBody>
      </p:sp>
      <p:sp>
        <p:nvSpPr>
          <p:cNvPr id="17412" name="Espace réservé du contenu 2"/>
          <p:cNvSpPr>
            <a:spLocks noGrp="1"/>
          </p:cNvSpPr>
          <p:nvPr>
            <p:ph idx="1"/>
            <p:custDataLst>
              <p:tags r:id="rId4"/>
            </p:custDataLst>
          </p:nvPr>
        </p:nvSpPr>
        <p:spPr>
          <a:xfrm>
            <a:off x="242887" y="1319212"/>
            <a:ext cx="9420225" cy="4905375"/>
          </a:xfrm>
        </p:spPr>
        <p:txBody>
          <a:bodyPr/>
          <a:lstStyle/>
          <a:p>
            <a:pPr marL="0" indent="0" eaLnBrk="1" hangingPunct="1">
              <a:buNone/>
            </a:pPr>
            <a:r>
              <a:rPr lang="fr-FR" altLang="fr-FR" sz="2000" dirty="0"/>
              <a:t>Il est important de crypter les données sensibles pour les protéger en cas de vol ou de fuite de données. </a:t>
            </a:r>
          </a:p>
          <a:p>
            <a:pPr marL="0" indent="0" eaLnBrk="1" hangingPunct="1">
              <a:buNone/>
            </a:pPr>
            <a:endParaRPr lang="fr-FR" altLang="fr-FR" sz="2000" dirty="0"/>
          </a:p>
          <a:p>
            <a:pPr marL="0" indent="0" eaLnBrk="1" hangingPunct="1">
              <a:buNone/>
            </a:pPr>
            <a:r>
              <a:rPr lang="fr-FR" altLang="fr-FR" sz="2000" dirty="0"/>
              <a:t>Les options incluent le cryptage des données en mouvement (par exemple, en utilisant SSL ou TLS) et le cryptage des données en repos (par exemple, en utilisant des disques durs cryptés).</a:t>
            </a:r>
          </a:p>
        </p:txBody>
      </p:sp>
    </p:spTree>
    <p:extLst>
      <p:ext uri="{BB962C8B-B14F-4D97-AF65-F5344CB8AC3E}">
        <p14:creationId xmlns:p14="http://schemas.microsoft.com/office/powerpoint/2010/main" val="15037382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9957"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La sauvegarde</a:t>
            </a:r>
            <a:endParaRPr lang="en-US" altLang="fr-FR" dirty="0"/>
          </a:p>
        </p:txBody>
      </p:sp>
      <p:sp>
        <p:nvSpPr>
          <p:cNvPr id="17412" name="Espace réservé du contenu 2"/>
          <p:cNvSpPr>
            <a:spLocks noGrp="1"/>
          </p:cNvSpPr>
          <p:nvPr>
            <p:ph idx="1"/>
            <p:custDataLst>
              <p:tags r:id="rId4"/>
            </p:custDataLst>
          </p:nvPr>
        </p:nvSpPr>
        <p:spPr>
          <a:xfrm>
            <a:off x="242887" y="1319212"/>
            <a:ext cx="9420225" cy="4905375"/>
          </a:xfrm>
        </p:spPr>
        <p:txBody>
          <a:bodyPr/>
          <a:lstStyle/>
          <a:p>
            <a:pPr marL="0" indent="0" eaLnBrk="1" hangingPunct="1">
              <a:buNone/>
            </a:pPr>
            <a:r>
              <a:rPr lang="fr-FR" altLang="fr-FR" sz="2000" dirty="0"/>
              <a:t>Sauvegarder régulièrement les données pour les protéger contre les pertes de données en cas de panne de système ou de sinistre. </a:t>
            </a:r>
          </a:p>
          <a:p>
            <a:pPr marL="0" indent="0" eaLnBrk="1" hangingPunct="1">
              <a:buNone/>
            </a:pPr>
            <a:endParaRPr lang="fr-FR" altLang="fr-FR" sz="2000" dirty="0"/>
          </a:p>
          <a:p>
            <a:pPr marL="0" indent="0" eaLnBrk="1" hangingPunct="1">
              <a:buNone/>
            </a:pPr>
            <a:r>
              <a:rPr lang="fr-FR" altLang="fr-FR" sz="2000" dirty="0"/>
              <a:t>Les options incluent les sauvegardes sur bande, les sauvegardes en ligne et les sauvegardes sur disque dur externe.</a:t>
            </a:r>
          </a:p>
          <a:p>
            <a:pPr marL="0" indent="0" eaLnBrk="1" hangingPunct="1">
              <a:buNone/>
            </a:pPr>
            <a:endParaRPr lang="fr-FR" altLang="fr-FR" sz="2000" dirty="0"/>
          </a:p>
          <a:p>
            <a:pPr marL="0" indent="0" eaLnBrk="1" hangingPunct="1">
              <a:buNone/>
            </a:pPr>
            <a:r>
              <a:rPr lang="fr-FR" altLang="fr-FR" sz="2000" dirty="0"/>
              <a:t>Les acteurs du marché de la sauvegarde :</a:t>
            </a:r>
          </a:p>
          <a:p>
            <a:pPr marL="0" indent="0" eaLnBrk="1" hangingPunct="1">
              <a:buNone/>
            </a:pPr>
            <a:endParaRPr lang="fr-FR" altLang="fr-FR" sz="2000" dirty="0"/>
          </a:p>
          <a:p>
            <a:pPr marL="0" indent="0" eaLnBrk="1" hangingPunct="1">
              <a:buNone/>
            </a:pPr>
            <a:r>
              <a:rPr lang="fr-FR" altLang="fr-FR" sz="2000" dirty="0"/>
              <a:t>Veeam, </a:t>
            </a:r>
            <a:r>
              <a:rPr lang="fr-FR" altLang="fr-FR" sz="2000" dirty="0" err="1"/>
              <a:t>Netbackup</a:t>
            </a:r>
            <a:r>
              <a:rPr lang="fr-FR" altLang="fr-FR" sz="2000" dirty="0"/>
              <a:t>, HPDP, …</a:t>
            </a:r>
          </a:p>
        </p:txBody>
      </p:sp>
    </p:spTree>
    <p:extLst>
      <p:ext uri="{BB962C8B-B14F-4D97-AF65-F5344CB8AC3E}">
        <p14:creationId xmlns:p14="http://schemas.microsoft.com/office/powerpoint/2010/main" val="5881967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56325"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Les difficultés dans la communication</a:t>
            </a:r>
            <a:endParaRPr lang="en-US" altLang="fr-FR" dirty="0"/>
          </a:p>
        </p:txBody>
      </p:sp>
      <p:sp>
        <p:nvSpPr>
          <p:cNvPr id="17412" name="Espace réservé du contenu 2"/>
          <p:cNvSpPr>
            <a:spLocks noGrp="1"/>
          </p:cNvSpPr>
          <p:nvPr>
            <p:ph idx="1"/>
            <p:custDataLst>
              <p:tags r:id="rId4"/>
            </p:custDataLst>
          </p:nvPr>
        </p:nvSpPr>
        <p:spPr>
          <a:xfrm>
            <a:off x="242887" y="1319212"/>
            <a:ext cx="9420225" cy="4905375"/>
          </a:xfrm>
        </p:spPr>
        <p:txBody>
          <a:bodyPr/>
          <a:lstStyle/>
          <a:p>
            <a:pPr marL="0" indent="0" eaLnBrk="1" hangingPunct="1">
              <a:buNone/>
            </a:pPr>
            <a:r>
              <a:rPr lang="fr-FR" altLang="fr-FR" sz="2000" dirty="0"/>
              <a:t>La gestion des conflits !</a:t>
            </a:r>
          </a:p>
          <a:p>
            <a:pPr marL="0" indent="0" eaLnBrk="1" hangingPunct="1">
              <a:buNone/>
            </a:pPr>
            <a:endParaRPr lang="fr-FR" altLang="fr-FR" sz="2000" dirty="0"/>
          </a:p>
          <a:p>
            <a:pPr marL="0" indent="0" eaLnBrk="1" hangingPunct="1">
              <a:buNone/>
            </a:pPr>
            <a:r>
              <a:rPr lang="fr-FR" altLang="fr-FR" sz="2000" dirty="0"/>
              <a:t>3 points à considérer :</a:t>
            </a:r>
          </a:p>
          <a:p>
            <a:pPr marL="0" indent="0" eaLnBrk="1" hangingPunct="1">
              <a:buNone/>
            </a:pPr>
            <a:endParaRPr lang="fr-FR" altLang="fr-FR" sz="2000" dirty="0"/>
          </a:p>
          <a:p>
            <a:pPr eaLnBrk="1" hangingPunct="1">
              <a:buFontTx/>
              <a:buChar char="-"/>
            </a:pPr>
            <a:r>
              <a:rPr lang="fr-FR" altLang="fr-FR" sz="2000" dirty="0"/>
              <a:t>Les compétences (Comportementales, cognitives et émotionnelles) nécessaire s’apprennent avec l’expérience</a:t>
            </a:r>
          </a:p>
          <a:p>
            <a:pPr eaLnBrk="1" hangingPunct="1">
              <a:buFontTx/>
              <a:buChar char="-"/>
            </a:pPr>
            <a:r>
              <a:rPr lang="fr-FR" altLang="fr-FR" sz="2000" dirty="0"/>
              <a:t>Il faut avoir envie d’adresser le conflit en question</a:t>
            </a:r>
          </a:p>
          <a:p>
            <a:pPr eaLnBrk="1" hangingPunct="1">
              <a:buFontTx/>
              <a:buChar char="-"/>
            </a:pPr>
            <a:r>
              <a:rPr lang="fr-FR" altLang="fr-FR" sz="2000" dirty="0"/>
              <a:t>Ignorer la situation n’a presque jamais de résolution positive. Elle risque empirer et devenir plus dure à gérer avec le temps.</a:t>
            </a:r>
          </a:p>
        </p:txBody>
      </p:sp>
    </p:spTree>
    <p:extLst>
      <p:ext uri="{BB962C8B-B14F-4D97-AF65-F5344CB8AC3E}">
        <p14:creationId xmlns:p14="http://schemas.microsoft.com/office/powerpoint/2010/main" val="9521859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L’archivage</a:t>
            </a:r>
            <a:endParaRPr lang="en-US" dirty="0"/>
          </a:p>
        </p:txBody>
      </p:sp>
    </p:spTree>
    <p:extLst>
      <p:ext uri="{BB962C8B-B14F-4D97-AF65-F5344CB8AC3E}">
        <p14:creationId xmlns:p14="http://schemas.microsoft.com/office/powerpoint/2010/main" val="17245519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0982"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a:t>
            </a:r>
            <a:r>
              <a:rPr lang="fr-FR" altLang="fr-FR" dirty="0" err="1"/>
              <a:t>achivage</a:t>
            </a:r>
            <a:r>
              <a:rPr lang="fr-FR" altLang="fr-FR" dirty="0"/>
              <a:t> légal</a:t>
            </a:r>
            <a:endParaRPr lang="en-US" altLang="fr-FR" dirty="0"/>
          </a:p>
        </p:txBody>
      </p:sp>
      <p:sp>
        <p:nvSpPr>
          <p:cNvPr id="17412" name="Espace réservé du contenu 2"/>
          <p:cNvSpPr>
            <a:spLocks noGrp="1"/>
          </p:cNvSpPr>
          <p:nvPr>
            <p:ph idx="1"/>
            <p:custDataLst>
              <p:tags r:id="rId4"/>
            </p:custDataLst>
          </p:nvPr>
        </p:nvSpPr>
        <p:spPr>
          <a:xfrm>
            <a:off x="242887" y="1319212"/>
            <a:ext cx="9420225" cy="4905375"/>
          </a:xfrm>
        </p:spPr>
        <p:txBody>
          <a:bodyPr/>
          <a:lstStyle/>
          <a:p>
            <a:pPr marL="0" indent="0" eaLnBrk="1" hangingPunct="1">
              <a:buNone/>
            </a:pPr>
            <a:r>
              <a:rPr lang="fr-FR" altLang="fr-FR" sz="2800" dirty="0"/>
              <a:t>Certaines industries sont soumises à des obligations légales pour conserver des données spécifiques pendant une période minimale, telles que les transactions financières et les données médicales.</a:t>
            </a:r>
          </a:p>
        </p:txBody>
      </p:sp>
    </p:spTree>
    <p:extLst>
      <p:ext uri="{BB962C8B-B14F-4D97-AF65-F5344CB8AC3E}">
        <p14:creationId xmlns:p14="http://schemas.microsoft.com/office/powerpoint/2010/main" val="22326516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57349"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a:t>
            </a:r>
            <a:r>
              <a:rPr lang="fr-FR" altLang="fr-FR" dirty="0" err="1"/>
              <a:t>achivage</a:t>
            </a:r>
            <a:r>
              <a:rPr lang="fr-FR" altLang="fr-FR" dirty="0"/>
              <a:t> historique</a:t>
            </a:r>
            <a:endParaRPr lang="en-US" altLang="fr-FR" dirty="0"/>
          </a:p>
        </p:txBody>
      </p:sp>
      <p:sp>
        <p:nvSpPr>
          <p:cNvPr id="17412" name="Espace réservé du contenu 2"/>
          <p:cNvSpPr>
            <a:spLocks noGrp="1"/>
          </p:cNvSpPr>
          <p:nvPr>
            <p:ph idx="1"/>
            <p:custDataLst>
              <p:tags r:id="rId4"/>
            </p:custDataLst>
          </p:nvPr>
        </p:nvSpPr>
        <p:spPr>
          <a:xfrm>
            <a:off x="242887" y="1319212"/>
            <a:ext cx="9420225" cy="4905375"/>
          </a:xfrm>
        </p:spPr>
        <p:txBody>
          <a:bodyPr/>
          <a:lstStyle/>
          <a:p>
            <a:pPr marL="0" indent="0" eaLnBrk="1" hangingPunct="1">
              <a:buNone/>
            </a:pPr>
            <a:r>
              <a:rPr lang="fr-FR" altLang="fr-FR" sz="2800" dirty="0"/>
              <a:t>Conservation de la mémoire historique : Les données archivées peuvent être utilisées pour documenter l'histoire d'une entreprise et fournir des informations sur les activités antérieures.</a:t>
            </a:r>
          </a:p>
        </p:txBody>
      </p:sp>
    </p:spTree>
    <p:extLst>
      <p:ext uri="{BB962C8B-B14F-4D97-AF65-F5344CB8AC3E}">
        <p14:creationId xmlns:p14="http://schemas.microsoft.com/office/powerpoint/2010/main" val="21041409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58373"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a:t>
            </a:r>
            <a:r>
              <a:rPr lang="fr-FR" altLang="fr-FR" dirty="0" err="1"/>
              <a:t>achivage</a:t>
            </a:r>
            <a:r>
              <a:rPr lang="fr-FR" altLang="fr-FR" dirty="0"/>
              <a:t> technique</a:t>
            </a:r>
            <a:endParaRPr lang="en-US" altLang="fr-FR" dirty="0"/>
          </a:p>
        </p:txBody>
      </p:sp>
      <p:sp>
        <p:nvSpPr>
          <p:cNvPr id="17412" name="Espace réservé du contenu 2"/>
          <p:cNvSpPr>
            <a:spLocks noGrp="1"/>
          </p:cNvSpPr>
          <p:nvPr>
            <p:ph idx="1"/>
            <p:custDataLst>
              <p:tags r:id="rId4"/>
            </p:custDataLst>
          </p:nvPr>
        </p:nvSpPr>
        <p:spPr>
          <a:xfrm>
            <a:off x="242887" y="1319212"/>
            <a:ext cx="9420225" cy="4905375"/>
          </a:xfrm>
        </p:spPr>
        <p:txBody>
          <a:bodyPr/>
          <a:lstStyle/>
          <a:p>
            <a:pPr marL="0" indent="0" eaLnBrk="1" hangingPunct="1">
              <a:buNone/>
            </a:pPr>
            <a:r>
              <a:rPr lang="fr-FR" altLang="fr-FR" sz="2800" dirty="0"/>
              <a:t>Les données qui ne sont plus utilisées activement peuvent être archivées pour libérer de l'espace de stockage sur les systèmes de production et améliorer les performances.</a:t>
            </a:r>
          </a:p>
          <a:p>
            <a:pPr marL="0" indent="0" eaLnBrk="1" hangingPunct="1">
              <a:buNone/>
            </a:pPr>
            <a:endParaRPr lang="fr-FR" altLang="fr-FR" sz="2800" dirty="0"/>
          </a:p>
          <a:p>
            <a:pPr marL="0" indent="0" eaLnBrk="1" hangingPunct="1">
              <a:buNone/>
            </a:pPr>
            <a:r>
              <a:rPr lang="fr-FR" altLang="fr-FR" sz="2800" dirty="0"/>
              <a:t>Les données archivées peuvent être utilisées pour la recherche et l'analyse à long terme, ce qui peut être utile pour prendre des décisions d'affaires informées.</a:t>
            </a:r>
          </a:p>
        </p:txBody>
      </p:sp>
    </p:spTree>
    <p:extLst>
      <p:ext uri="{BB962C8B-B14F-4D97-AF65-F5344CB8AC3E}">
        <p14:creationId xmlns:p14="http://schemas.microsoft.com/office/powerpoint/2010/main" val="29719653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Cycle de vie d’une donnée</a:t>
            </a:r>
            <a:endParaRPr lang="en-US" dirty="0"/>
          </a:p>
        </p:txBody>
      </p:sp>
    </p:spTree>
    <p:extLst>
      <p:ext uri="{BB962C8B-B14F-4D97-AF65-F5344CB8AC3E}">
        <p14:creationId xmlns:p14="http://schemas.microsoft.com/office/powerpoint/2010/main" val="3479970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PRESENTATIONDONOTDELETE" val="&lt;?xml version=&quot;1.0&quot; encoding=&quot;UTF-16&quot; standalone=&quot;yes&quot;?&gt;&#10;&lt;root&gt;&lt;version val=&quot;17192&quot;/&gt;&lt;partner val=&quot;610&quot;/&gt;&lt;CPresentation id=&quot;1&quot;&gt;&lt;m_defprecNumber idref=&quot;2&quot;/&gt;&lt;m_defprecPercent idref=&quot;3&quot;/&gt;&lt;m_defprecDate idref=&quot;4&quot;/&gt;&lt;m_defprecYear idref=&quot;5&quot;/&gt;&lt;m_defprecQuarter idref=&quot;6&quot;/&gt;&lt;m_defprecMonth idref=&quot;7&quot;/&gt;&lt;m_defprecWeek idref=&quot;8&quot;/&gt;&lt;m_defprecDay idref=&quot;9&quot;/&gt;&lt;m_eweekdayFirstOfWeek val=&quot;2&quot;/&gt;&lt;m_mruColor&gt;&lt;m_vecMRU length=&quot;0&quot;/&gt;&lt;/m_mruColor&gt;&lt;/CPresentation&gt;&lt;CDefaultPrec id=&quot;9&quot;&gt;&lt;m_precDefault/&gt;&lt;/CDefaultPrec&gt;&lt;CDefaultPrec id=&quot;8&quot;&gt;&lt;m_precDefault/&gt;&lt;/CDefaultPrec&gt;&lt;CDefaultPrec id=&quot;7&quot;&gt;&lt;m_precDefault/&gt;&lt;/CDefaultPrec&gt;&lt;CDefaultPrec id=&quot;6&quot;&gt;&lt;m_precDefault/&gt;&lt;/CDefaultPrec&gt;&lt;CDefaultPrec id=&quot;5&quot;&gt;&lt;m_precDefault/&gt;&lt;/CDefaultPrec&gt;&lt;CDefaultPrec id=&quot;4&quot;&gt;&lt;m_precDefault/&gt;&lt;/CDefaultPrec&gt;&lt;CDefaultPrec id=&quot;3&quot;&gt;&lt;m_precDefault/&gt;&lt;/CDefaultPrec&gt;&lt;CDefaultPrec id=&quot;2&quot;&gt;&lt;m_precDefault&gt;&lt;m_chDecimalSymbol&gt;,&lt;/m_chDecimalSymbol&gt;&lt;m_nGroupingDigits val=&quot;3&quot;/&gt;&lt;m_chGroupingSymbol&gt;.&lt;/m_chGroupingSymbol&gt;&lt;/m_precDefault&gt;&lt;/CDefaultPrec&gt;&lt;/root&gt;"/>
  <p:tag name="THINKCELLUNDODONOTDELETE" val="6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u8VTg_P6rkuq_fbZG2oYXw"/>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PHldxlhBv0miWYXN6H8BTQ"/>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xzY4oecJCE2aPB.u6loWPw"/>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hk.3W3rhiEqWtBDEsi7Xgw"/>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oGq5J2dxDUm3Ma.7NhQKK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zTl75Tp2nEy_4PpazGLtVA"/>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pcOLV5mW.q0KZi163Pl1yLQ"/>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pjfCn1rK4qUmp5lj5ISq8xA"/>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pxzY4oecJCE2aPB.u6loWPw"/>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phk.3W3rhiEqWtBDEsi7Xgw"/>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poGq5J2dxDUm3Ma.7NhQKKA"/>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pzTl75Tp2nEy_4PpazGLtVA"/>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prGIuHW8gFUKsEtFJDZy1QA"/>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pxzY4oecJCE2aPB.u6loWPw"/>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phk.3W3rhiEqWtBDEsi7Xgw"/>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poGq5J2dxDUm3Ma.7NhQKKA"/>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pzTl75Tp2nEy_4PpazGLtVA"/>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pxzY4oecJCE2aPB.u6loWPw"/>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phk.3W3rhiEqWtBDEsi7Xgw"/>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poGq5J2dxDUm3Ma.7NhQKKA"/>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pzTl75Tp2nEy_4PpazGLtVA"/>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pxzY4oecJCE2aPB.u6loWPw"/>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phk.3W3rhiEqWtBDEsi7Xgw"/>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poGq5J2dxDUm3Ma.7NhQKKA"/>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pzTl75Tp2nEy_4PpazGLtVA"/>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pxzY4oecJCE2aPB.u6loWPw"/>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phk.3W3rhiEqWtBDEsi7Xgw"/>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poGq5J2dxDUm3Ma.7NhQKKA"/>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pzTl75Tp2nEy_4PpazGLtVA"/>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pxzY4oecJCE2aPB.u6loWPw"/>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phk.3W3rhiEqWtBDEsi7Xgw"/>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poGq5J2dxDUm3Ma.7NhQKKA"/>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pzTl75Tp2nEy_4PpazGLtVA"/>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pnRCdww2x_kWXwqqw_did_Q"/>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8.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95.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01.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0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6.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07.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0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9.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10.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2.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13.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5.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16.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8.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19.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1.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22.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4.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25.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7.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28.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0.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31.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3.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34.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6.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37.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9.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1.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42.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4.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45.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7.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48.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0.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51.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3.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54.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6.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57.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5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9.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60.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heme/theme1.xml><?xml version="1.0" encoding="utf-8"?>
<a:theme xmlns:a="http://schemas.openxmlformats.org/drawingml/2006/main" name="ppt_Template_Co-Branded">
  <a:themeElements>
    <a:clrScheme name="Capgemini Palette">
      <a:dk1>
        <a:srgbClr val="00264A"/>
      </a:dk1>
      <a:lt1>
        <a:sysClr val="window" lastClr="FFFFFF"/>
      </a:lt1>
      <a:dk2>
        <a:srgbClr val="9F958F"/>
      </a:dk2>
      <a:lt2>
        <a:srgbClr val="909090"/>
      </a:lt2>
      <a:accent1>
        <a:srgbClr val="F9BE01"/>
      </a:accent1>
      <a:accent2>
        <a:srgbClr val="ED771A"/>
      </a:accent2>
      <a:accent3>
        <a:srgbClr val="B70132"/>
      </a:accent3>
      <a:accent4>
        <a:srgbClr val="691E7C"/>
      </a:accent4>
      <a:accent5>
        <a:srgbClr val="0098CC"/>
      </a:accent5>
      <a:accent6>
        <a:srgbClr val="BDBD00"/>
      </a:accent6>
      <a:hlink>
        <a:srgbClr val="7DAFA5"/>
      </a:hlink>
      <a:folHlink>
        <a:srgbClr val="BA0065"/>
      </a:folHlink>
    </a:clrScheme>
    <a:fontScheme name="Capgemini">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solidFill>
            <a:schemeClr val="tx2"/>
          </a:solidFill>
        </a:ln>
      </a:spPr>
      <a:bodyPr rtlCol="0" anchor="ctr"/>
      <a:lstStyle>
        <a:defPPr algn="ctr">
          <a:defRPr sz="2400" dirty="0" err="1" smtClean="0">
            <a:solidFill>
              <a:schemeClr val="tx2">
                <a:lumMod val="50000"/>
              </a:schemeClr>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2"/>
          </a:solidFill>
          <a:prstDash val="solid"/>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1400" dirty="0" err="1" smtClean="0">
            <a:solidFill>
              <a:schemeClr val="tx2">
                <a:lumMod val="50000"/>
              </a:schemeClr>
            </a:solidFill>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ppt_Template_Co-Branded</Template>
  <TotalTime>30329</TotalTime>
  <Words>1686</Words>
  <Application>Microsoft Office PowerPoint</Application>
  <PresentationFormat>Format A4 (210 x 297 mm)</PresentationFormat>
  <Paragraphs>197</Paragraphs>
  <Slides>45</Slides>
  <Notes>34</Notes>
  <HiddenSlides>1</HiddenSlides>
  <MMClips>0</MMClips>
  <ScaleCrop>false</ScaleCrop>
  <HeadingPairs>
    <vt:vector size="8" baseType="variant">
      <vt:variant>
        <vt:lpstr>Polices utilisées</vt:lpstr>
      </vt:variant>
      <vt:variant>
        <vt:i4>6</vt:i4>
      </vt:variant>
      <vt:variant>
        <vt:lpstr>Thème</vt:lpstr>
      </vt:variant>
      <vt:variant>
        <vt:i4>1</vt:i4>
      </vt:variant>
      <vt:variant>
        <vt:lpstr>Serveurs OLE incorporés</vt:lpstr>
      </vt:variant>
      <vt:variant>
        <vt:i4>1</vt:i4>
      </vt:variant>
      <vt:variant>
        <vt:lpstr>Titres des diapositives</vt:lpstr>
      </vt:variant>
      <vt:variant>
        <vt:i4>45</vt:i4>
      </vt:variant>
    </vt:vector>
  </HeadingPairs>
  <TitlesOfParts>
    <vt:vector size="53" baseType="lpstr">
      <vt:lpstr>Arial</vt:lpstr>
      <vt:lpstr>Calibri</vt:lpstr>
      <vt:lpstr>clarendon-urw</vt:lpstr>
      <vt:lpstr>Söhne</vt:lpstr>
      <vt:lpstr>Times New Roman</vt:lpstr>
      <vt:lpstr>Wingdings</vt:lpstr>
      <vt:lpstr>ppt_Template_Co-Branded</vt:lpstr>
      <vt:lpstr>think-cell Slide</vt:lpstr>
      <vt:lpstr>Le stockage des données en entreprise</vt:lpstr>
      <vt:lpstr>Sommaire</vt:lpstr>
      <vt:lpstr>Que sont les données</vt:lpstr>
      <vt:lpstr>Les données</vt:lpstr>
      <vt:lpstr>Les données</vt:lpstr>
      <vt:lpstr>Les types de données</vt:lpstr>
      <vt:lpstr>Les données business</vt:lpstr>
      <vt:lpstr>Les données business</vt:lpstr>
      <vt:lpstr>Les données business</vt:lpstr>
      <vt:lpstr>Les types de stockage</vt:lpstr>
      <vt:lpstr>Les fichiers plats</vt:lpstr>
      <vt:lpstr>Les bases de données SQL</vt:lpstr>
      <vt:lpstr>Bases de données Not Only SQL (NOSQL)</vt:lpstr>
      <vt:lpstr>Le stockage On Premise</vt:lpstr>
      <vt:lpstr>Les baies de disque</vt:lpstr>
      <vt:lpstr>Les baies de disque</vt:lpstr>
      <vt:lpstr>Les RAIDs</vt:lpstr>
      <vt:lpstr>Raid 0</vt:lpstr>
      <vt:lpstr>Raid 1</vt:lpstr>
      <vt:lpstr>Raid 5</vt:lpstr>
      <vt:lpstr>Raid 6</vt:lpstr>
      <vt:lpstr>Raid 10</vt:lpstr>
      <vt:lpstr>Raid 3</vt:lpstr>
      <vt:lpstr>Raid 4</vt:lpstr>
      <vt:lpstr>Raid 50</vt:lpstr>
      <vt:lpstr>Raid 60</vt:lpstr>
      <vt:lpstr>SAN / NAS</vt:lpstr>
      <vt:lpstr>SAN / NAS</vt:lpstr>
      <vt:lpstr>Réseau SAN</vt:lpstr>
      <vt:lpstr>Configuration SAN : Le zoning</vt:lpstr>
      <vt:lpstr>Configuration SAN : Le LUN Masking</vt:lpstr>
      <vt:lpstr>Le stockage online</vt:lpstr>
      <vt:lpstr>Le stockage en ligne</vt:lpstr>
      <vt:lpstr>Le stockage en ligne</vt:lpstr>
      <vt:lpstr>Le stockage en ligne</vt:lpstr>
      <vt:lpstr>La sécurité des données</vt:lpstr>
      <vt:lpstr>Politiques de sécurité de l'information</vt:lpstr>
      <vt:lpstr>Cryptage de données</vt:lpstr>
      <vt:lpstr>La sauvegarde</vt:lpstr>
      <vt:lpstr>Les difficultés dans la communication</vt:lpstr>
      <vt:lpstr>L’archivage</vt:lpstr>
      <vt:lpstr>L’achivage légal</vt:lpstr>
      <vt:lpstr>L’achivage historique</vt:lpstr>
      <vt:lpstr>L’achivage technique</vt:lpstr>
      <vt:lpstr>Cycle de vie d’une donnée</vt:lpstr>
    </vt:vector>
  </TitlesOfParts>
  <Company>CAPGEMINI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the presentation</dc:title>
  <dc:subject>Co-branded</dc:subject>
  <dc:creator>LE GARLES Delphine (dlegarle)</dc:creator>
  <cp:lastModifiedBy>LAGARRIGUE Rémy</cp:lastModifiedBy>
  <cp:revision>368</cp:revision>
  <dcterms:created xsi:type="dcterms:W3CDTF">2015-12-10T08:47:46Z</dcterms:created>
  <dcterms:modified xsi:type="dcterms:W3CDTF">2023-02-07T07:28:05Z</dcterms:modified>
</cp:coreProperties>
</file>